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4"/>
  </p:sldMasterIdLst>
  <p:notesMasterIdLst>
    <p:notesMasterId r:id="rId24"/>
  </p:notesMasterIdLst>
  <p:handoutMasterIdLst>
    <p:handoutMasterId r:id="rId25"/>
  </p:handoutMasterIdLst>
  <p:sldIdLst>
    <p:sldId id="1190" r:id="rId5"/>
    <p:sldId id="1145" r:id="rId6"/>
    <p:sldId id="1146" r:id="rId7"/>
    <p:sldId id="1192" r:id="rId8"/>
    <p:sldId id="1157" r:id="rId9"/>
    <p:sldId id="261" r:id="rId10"/>
    <p:sldId id="1191" r:id="rId11"/>
    <p:sldId id="477" r:id="rId12"/>
    <p:sldId id="1159" r:id="rId13"/>
    <p:sldId id="1131" r:id="rId14"/>
    <p:sldId id="452" r:id="rId15"/>
    <p:sldId id="1130" r:id="rId16"/>
    <p:sldId id="1133" r:id="rId17"/>
    <p:sldId id="1132" r:id="rId18"/>
    <p:sldId id="1156" r:id="rId19"/>
    <p:sldId id="1174" r:id="rId20"/>
    <p:sldId id="436" r:id="rId21"/>
    <p:sldId id="1172" r:id="rId22"/>
    <p:sldId id="416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6C"/>
    <a:srgbClr val="1D07BF"/>
    <a:srgbClr val="85FB35"/>
    <a:srgbClr val="F9FB93"/>
    <a:srgbClr val="F7FFCD"/>
    <a:srgbClr val="0093DD"/>
    <a:srgbClr val="80B4E0"/>
    <a:srgbClr val="1C3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08" autoAdjust="0"/>
    <p:restoredTop sz="93250" autoAdjust="0"/>
  </p:normalViewPr>
  <p:slideViewPr>
    <p:cSldViewPr snapToGrid="0">
      <p:cViewPr varScale="1">
        <p:scale>
          <a:sx n="61" d="100"/>
          <a:sy n="61" d="100"/>
        </p:scale>
        <p:origin x="104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0B6770-9651-4DC7-855B-46BC00F0E3A2}" type="doc">
      <dgm:prSet loTypeId="urn:microsoft.com/office/officeart/2005/8/layout/hList6" loCatId="list" qsTypeId="urn:microsoft.com/office/officeart/2005/8/quickstyle/3d2" qsCatId="3D" csTypeId="urn:microsoft.com/office/officeart/2005/8/colors/accent5_2" csCatId="accent5" phldr="1"/>
      <dgm:spPr/>
      <dgm:t>
        <a:bodyPr/>
        <a:lstStyle/>
        <a:p>
          <a:endParaRPr lang="pt-BR"/>
        </a:p>
      </dgm:t>
    </dgm:pt>
    <dgm:pt modelId="{1A785CD2-0B8E-49FB-AC07-0DCEDCACBCA3}">
      <dgm:prSet phldrT="[Texto]" custT="1"/>
      <dgm:spPr/>
      <dgm:t>
        <a:bodyPr/>
        <a:lstStyle/>
        <a:p>
          <a:r>
            <a:rPr lang="pt-BR" sz="2000" cap="small" baseline="0" dirty="0"/>
            <a:t>Meta 41</a:t>
          </a:r>
        </a:p>
        <a:p>
          <a:r>
            <a:rPr lang="pt-BR" sz="2000" cap="small" baseline="0" dirty="0"/>
            <a:t>PNRH</a:t>
          </a:r>
        </a:p>
        <a:p>
          <a:r>
            <a:rPr lang="pt-BR" sz="2000" cap="small" baseline="0" dirty="0"/>
            <a:t>(2016-2020)</a:t>
          </a:r>
        </a:p>
      </dgm:t>
    </dgm:pt>
    <dgm:pt modelId="{A1AD8373-C9E6-475A-9B48-8E8C7D18854B}" type="parTrans" cxnId="{BB6B8BC7-9946-488E-B771-86A81050613A}">
      <dgm:prSet/>
      <dgm:spPr/>
      <dgm:t>
        <a:bodyPr/>
        <a:lstStyle/>
        <a:p>
          <a:endParaRPr lang="pt-BR" sz="2000" cap="small" baseline="0"/>
        </a:p>
      </dgm:t>
    </dgm:pt>
    <dgm:pt modelId="{B3BB1554-DE90-4972-AD3F-0B06F2887749}" type="sibTrans" cxnId="{BB6B8BC7-9946-488E-B771-86A81050613A}">
      <dgm:prSet/>
      <dgm:spPr/>
      <dgm:t>
        <a:bodyPr/>
        <a:lstStyle/>
        <a:p>
          <a:endParaRPr lang="pt-BR" sz="2000" cap="small" baseline="0"/>
        </a:p>
      </dgm:t>
    </dgm:pt>
    <dgm:pt modelId="{47985C58-DDBC-495E-B843-5BAB0E114632}" type="pres">
      <dgm:prSet presAssocID="{E00B6770-9651-4DC7-855B-46BC00F0E3A2}" presName="Name0" presStyleCnt="0">
        <dgm:presLayoutVars>
          <dgm:dir/>
          <dgm:resizeHandles val="exact"/>
        </dgm:presLayoutVars>
      </dgm:prSet>
      <dgm:spPr/>
    </dgm:pt>
    <dgm:pt modelId="{F67E373B-768C-4649-94FD-446CBC7D400E}" type="pres">
      <dgm:prSet presAssocID="{1A785CD2-0B8E-49FB-AC07-0DCEDCACBCA3}" presName="node" presStyleLbl="node1" presStyleIdx="0" presStyleCnt="1">
        <dgm:presLayoutVars>
          <dgm:bulletEnabled val="1"/>
        </dgm:presLayoutVars>
      </dgm:prSet>
      <dgm:spPr/>
    </dgm:pt>
  </dgm:ptLst>
  <dgm:cxnLst>
    <dgm:cxn modelId="{F2DF342D-92F4-4DA8-833F-C1EA3303B9B9}" type="presOf" srcId="{E00B6770-9651-4DC7-855B-46BC00F0E3A2}" destId="{47985C58-DDBC-495E-B843-5BAB0E114632}" srcOrd="0" destOrd="0" presId="urn:microsoft.com/office/officeart/2005/8/layout/hList6"/>
    <dgm:cxn modelId="{BB6B8BC7-9946-488E-B771-86A81050613A}" srcId="{E00B6770-9651-4DC7-855B-46BC00F0E3A2}" destId="{1A785CD2-0B8E-49FB-AC07-0DCEDCACBCA3}" srcOrd="0" destOrd="0" parTransId="{A1AD8373-C9E6-475A-9B48-8E8C7D18854B}" sibTransId="{B3BB1554-DE90-4972-AD3F-0B06F2887749}"/>
    <dgm:cxn modelId="{9C4229ED-D5E3-4EFE-BBE1-CBD18B7B8F12}" type="presOf" srcId="{1A785CD2-0B8E-49FB-AC07-0DCEDCACBCA3}" destId="{F67E373B-768C-4649-94FD-446CBC7D400E}" srcOrd="0" destOrd="0" presId="urn:microsoft.com/office/officeart/2005/8/layout/hList6"/>
    <dgm:cxn modelId="{12F9E23D-476C-4C1A-A6C8-053BE53AD367}" type="presParOf" srcId="{47985C58-DDBC-495E-B843-5BAB0E114632}" destId="{F67E373B-768C-4649-94FD-446CBC7D400E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E373B-768C-4649-94FD-446CBC7D400E}">
      <dsp:nvSpPr>
        <dsp:cNvPr id="0" name=""/>
        <dsp:cNvSpPr/>
      </dsp:nvSpPr>
      <dsp:spPr>
        <a:xfrm rot="16200000">
          <a:off x="-987861" y="987861"/>
          <a:ext cx="3971299" cy="1995577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cap="small" baseline="0" dirty="0"/>
            <a:t>Meta 41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cap="small" baseline="0" dirty="0"/>
            <a:t>PNRH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cap="small" baseline="0" dirty="0"/>
            <a:t>(2016-2020)</a:t>
          </a:r>
        </a:p>
      </dsp:txBody>
      <dsp:txXfrm rot="5400000">
        <a:off x="0" y="794260"/>
        <a:ext cx="1995577" cy="2382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5C626C5A-1A67-429C-B7D7-E06C8CBB94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E6A4BFA-937D-4CE4-B835-75CAC01508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47FB4-821E-445E-AC47-82CE182E5EA7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0DDF7F7-2E88-4EFF-9851-A60C7C856E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49866C8-8EE5-45C5-ABF4-780E1B8310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7209B-5B62-4D06-8DEF-D961973971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366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3F421-610B-4E37-B3EB-4BBAFBE49A5E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0A52F-4B79-4456-9514-C78C972C8E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48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>
              <a:latin typeface="Arial" charset="0"/>
            </a:endParaRPr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1845F14-2F72-4770-8590-886A29ACBE2B}" type="slidenum">
              <a:rPr lang="pt-BR">
                <a:solidFill>
                  <a:prstClr val="black"/>
                </a:solidFill>
              </a:rPr>
              <a:pPr/>
              <a:t>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2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CB15-7AF1-439B-8DBB-63F1BEEE6BB3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503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0A52F-4B79-4456-9514-C78C972C8E1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52C536-702D-4DC9-90CA-144C70EF3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2E3793-2E6C-42F7-B58E-6B6419F2D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5DB7F7-A9ED-4B64-8467-0BD17D289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5013A4-7301-491E-8F69-BEF60536E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A094F6-28C7-4C15-8855-000F505A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07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85E22-657A-48E4-9365-38D5492A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7218917-AB90-456B-B5F3-376FF7514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057E8B-6471-4A05-8E09-3369DF34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63E635-4DCE-4A2E-A5F2-E0F04E788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AB4623-6A33-4808-879E-2DCFA145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46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3204F6D-C00F-42A7-8FC8-01C10DAF3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29A9D23-DF1A-4090-A900-7379042E4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15FA5D-AB03-466B-A329-7B4CE1F3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B97434-E54D-45F3-8F63-AA0FD5DF0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7E9086-68D2-423E-B92C-005922E0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6696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31" y="4522213"/>
            <a:ext cx="3860091" cy="238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6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48C5E-73BC-4C31-AE86-70B6C164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C2D5A4-D0A2-4414-9DAE-EBB06629B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F6429E-5D45-41CA-AA20-553FB7E45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277C2A-3191-4B84-B84B-983E0B06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E572D0F-2532-4621-AAB0-2F53DA5E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9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57849-3451-4E62-BBBA-C4260686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440B2B-6417-4F3D-8D11-CE6ED503B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728726-0BEC-4A74-B4E7-56379A95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DC1723-0D40-49A7-8A60-3C765F99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7D5919-CA6D-45F9-83C3-8843C76A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8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4C2A5-3EC1-417C-AC4A-15592758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61AAC9-2081-4F49-9FEC-CA823CE51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D1F809-8EC8-4FE0-81A4-36266B260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DD0A917-0F59-4B9E-80DC-4C5EB2E8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784F16-6362-4EFA-8011-6CFFA302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918478B-CF9E-49AC-9904-AB56CB5C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826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A2EBE-F8FD-47C1-9B06-10B38F405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258CCA-06F5-411E-BC3F-03FBB9951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FD1E35-C890-4D7D-8EAB-5CDF6C71C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3D7EA33-46D4-4AE7-8BF8-9790567F5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418D45F-8CE7-4F6F-AECE-DC7E7B4C1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9D41D44-6AC0-4E42-B4E4-EB24091B8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48BD9-90A7-410C-BD63-EEEBF65D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A25A046-DB49-4407-9DFE-A6CF2E05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60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44B10-4C4C-4A3D-A087-2F8B1F8B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18235DF-CF44-40F7-92F4-49E80FAC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F0783D6-0ACE-4512-9013-6EBC4E8F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B17DBAD-E1CB-4817-99DE-0E9DC64E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7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02C28A-30C0-4911-BB69-5D716BCE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C856187-2F8D-44A0-852B-EC22FDC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117EC2A-C14D-493F-8B5B-E0FD9E75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5184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C4E97-4F11-416A-8003-908A1CFC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BC4954-F2F3-4AE3-8AA7-586A1BE95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A7D007D-1AA7-45BC-AC9E-12136F0DC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F19348-5474-4FCD-AA9F-3D46EA8EB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2EB49DE-D233-4E56-81EB-D4F72679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A8D87EA-0B02-4B02-97CC-FED64C69C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40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72B03F-8BA0-418F-8111-A8FA7DBC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9DB303-65A1-4E5D-A60F-0C02E009E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8923F00-82F1-45E9-8BFC-33A639E7C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AC17621-CBBE-4883-92EE-A8159EBE3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CCD620-A611-459A-8A2F-A19C5C3FC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D48129-166F-41C1-B1EE-ED92FE37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17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42CA287-9444-4419-8035-777C8D2CE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CB955A-2351-4D0D-9F74-391121035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714479-AD36-4754-8312-3FA039829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4162E-EC9E-4D26-BF1D-C894E839771C}" type="datetimeFigureOut">
              <a:rPr lang="pt-BR" smtClean="0"/>
              <a:t>06/12/2018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3E63D4-FA04-4E90-9001-234BCB84B5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900653-5E3B-4296-AA25-282FC6486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680C9-8BD3-4BB3-9CC7-37FC8F17C20D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6F9F832-686C-491E-B9F1-57F4EE4D90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>
            <a:extLst>
              <a:ext uri="{FF2B5EF4-FFF2-40B4-BE49-F238E27FC236}">
                <a16:creationId xmlns:a16="http://schemas.microsoft.com/office/drawing/2014/main" id="{7EEA3470-D9BD-4B66-BA5E-DF6DD134AFBB}"/>
              </a:ext>
            </a:extLst>
          </p:cNvPr>
          <p:cNvSpPr txBox="1">
            <a:spLocks/>
          </p:cNvSpPr>
          <p:nvPr/>
        </p:nvSpPr>
        <p:spPr>
          <a:xfrm>
            <a:off x="144000" y="5016857"/>
            <a:ext cx="5279967" cy="90794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1600" b="1" dirty="0">
                <a:solidFill>
                  <a:srgbClr val="1C3782"/>
                </a:solidFill>
              </a:rPr>
              <a:t>FERNANDO ROBERTO DE OLIVEIRA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pt-BR" sz="1600" b="1" dirty="0">
                <a:solidFill>
                  <a:srgbClr val="1C3782"/>
                </a:solidFill>
              </a:rPr>
              <a:t>Coordenador  de Águas Subterrâneas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pt-BR" sz="1600" dirty="0">
                <a:solidFill>
                  <a:srgbClr val="1C3782"/>
                </a:solidFill>
              </a:rPr>
              <a:t>Superintendência de Implementação de Programas e Projetos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846E259-0A91-4877-A50D-E1AEC64E3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67" y="3645873"/>
            <a:ext cx="3604722" cy="3301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C5AB19A-3CED-46CE-9ED2-B87EED87EEC5}"/>
              </a:ext>
            </a:extLst>
          </p:cNvPr>
          <p:cNvSpPr txBox="1"/>
          <p:nvPr/>
        </p:nvSpPr>
        <p:spPr>
          <a:xfrm>
            <a:off x="144000" y="6588323"/>
            <a:ext cx="3035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>
                <a:solidFill>
                  <a:srgbClr val="1C3782"/>
                </a:solidFill>
              </a:rPr>
              <a:t>Montes Claros, 6 de dezembro de 2018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1CDE257-1D92-4F75-94BF-6A65191501FB}"/>
              </a:ext>
            </a:extLst>
          </p:cNvPr>
          <p:cNvSpPr/>
          <p:nvPr/>
        </p:nvSpPr>
        <p:spPr>
          <a:xfrm>
            <a:off x="-76200" y="1679732"/>
            <a:ext cx="4271865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Estudos</a:t>
            </a:r>
            <a:r>
              <a:rPr lang="en-US" sz="2400" b="1" dirty="0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 para a </a:t>
            </a: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Implementação</a:t>
            </a:r>
            <a:r>
              <a:rPr lang="en-US" sz="2400" b="1" dirty="0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 da </a:t>
            </a: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Gestão</a:t>
            </a:r>
            <a:r>
              <a:rPr lang="en-US" sz="2400" b="1" dirty="0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Integrada</a:t>
            </a:r>
            <a:r>
              <a:rPr lang="en-US" sz="2400" b="1" dirty="0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 de </a:t>
            </a: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Águas</a:t>
            </a:r>
            <a:r>
              <a:rPr lang="en-US" sz="2400" b="1" dirty="0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Superficiais</a:t>
            </a:r>
            <a:r>
              <a:rPr lang="en-US" sz="2400" b="1" dirty="0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 e </a:t>
            </a: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Subterrâneas</a:t>
            </a:r>
            <a:r>
              <a:rPr lang="en-US" sz="2400" b="1" dirty="0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na</a:t>
            </a:r>
            <a:r>
              <a:rPr lang="en-US" sz="2400" b="1" dirty="0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Bacia</a:t>
            </a:r>
            <a:r>
              <a:rPr lang="en-US" sz="2400" b="1" dirty="0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 do Rio São Francisco: Sub-</a:t>
            </a: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bacias</a:t>
            </a:r>
            <a:r>
              <a:rPr lang="en-US" sz="2400" b="1" dirty="0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 dos </a:t>
            </a: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rios</a:t>
            </a:r>
            <a:r>
              <a:rPr lang="en-US" sz="2400" b="1" dirty="0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 Verde Grande e </a:t>
            </a:r>
            <a:r>
              <a:rPr lang="en-US" sz="2400" b="1" dirty="0" err="1">
                <a:ln w="0"/>
                <a:solidFill>
                  <a:srgbClr val="00376C"/>
                </a:solidFill>
                <a:latin typeface="Abadi" panose="020B0604020202020204" pitchFamily="34" charset="0"/>
              </a:rPr>
              <a:t>Carinhanha</a:t>
            </a:r>
            <a:endParaRPr lang="en-US" sz="2400" b="1" dirty="0">
              <a:ln w="0"/>
              <a:solidFill>
                <a:srgbClr val="00376C"/>
              </a:solidFill>
              <a:latin typeface="Abadi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CC2EB4C-BDD3-4E88-AABE-56384A26A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11625" r="13394"/>
          <a:stretch/>
        </p:blipFill>
        <p:spPr>
          <a:xfrm>
            <a:off x="4663401" y="847725"/>
            <a:ext cx="3300509" cy="3301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6686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65252AD-1EFC-4336-AE40-D3AC71FFE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2391" r="2752" b="1937"/>
          <a:stretch/>
        </p:blipFill>
        <p:spPr>
          <a:xfrm>
            <a:off x="23373" y="1151810"/>
            <a:ext cx="5030316" cy="558924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F337F89-9FD2-4734-99E0-062DD63F1B93}"/>
              </a:ext>
            </a:extLst>
          </p:cNvPr>
          <p:cNvSpPr/>
          <p:nvPr/>
        </p:nvSpPr>
        <p:spPr>
          <a:xfrm>
            <a:off x="5053689" y="1408295"/>
            <a:ext cx="4106772" cy="228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fontAlgn="base" hangingPunct="0">
              <a:lnSpc>
                <a:spcPts val="2200"/>
              </a:lnSpc>
              <a:spcAft>
                <a:spcPts val="60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t-BR" sz="1600" dirty="0">
                <a:solidFill>
                  <a:srgbClr val="1C3782"/>
                </a:solidFill>
                <a:cs typeface="Arial" charset="0"/>
              </a:rPr>
              <a:t>Alto São Francisco;</a:t>
            </a:r>
          </a:p>
          <a:p>
            <a:pPr marL="285750" indent="-285750" eaLnBrk="0" fontAlgn="base" hangingPunct="0">
              <a:lnSpc>
                <a:spcPts val="2200"/>
              </a:lnSpc>
              <a:spcAft>
                <a:spcPts val="60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t-BR" sz="1600" dirty="0">
                <a:solidFill>
                  <a:srgbClr val="1C3782"/>
                </a:solidFill>
                <a:cs typeface="Arial" charset="0"/>
              </a:rPr>
              <a:t>Estados de MG e BA;</a:t>
            </a:r>
          </a:p>
          <a:p>
            <a:pPr marL="285750" indent="-285750" eaLnBrk="0" fontAlgn="base" hangingPunct="0">
              <a:lnSpc>
                <a:spcPts val="2200"/>
              </a:lnSpc>
              <a:spcAft>
                <a:spcPts val="60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sz="1600" dirty="0" err="1">
                <a:solidFill>
                  <a:srgbClr val="1C3782"/>
                </a:solidFill>
              </a:rPr>
              <a:t>Dominialidade</a:t>
            </a:r>
            <a:r>
              <a:rPr lang="en-US" sz="1600" dirty="0">
                <a:solidFill>
                  <a:srgbClr val="1C3782"/>
                </a:solidFill>
              </a:rPr>
              <a:t> da </a:t>
            </a:r>
            <a:r>
              <a:rPr lang="en-US" sz="1600" dirty="0" err="1">
                <a:solidFill>
                  <a:srgbClr val="1C3782"/>
                </a:solidFill>
              </a:rPr>
              <a:t>União</a:t>
            </a:r>
            <a:r>
              <a:rPr lang="en-US" sz="1600" dirty="0">
                <a:solidFill>
                  <a:srgbClr val="1C3782"/>
                </a:solidFill>
              </a:rPr>
              <a:t>: </a:t>
            </a:r>
            <a:r>
              <a:rPr lang="en-US" sz="1600" dirty="0" err="1">
                <a:solidFill>
                  <a:srgbClr val="1C3782"/>
                </a:solidFill>
              </a:rPr>
              <a:t>rios</a:t>
            </a:r>
            <a:r>
              <a:rPr lang="en-US" sz="1600" dirty="0">
                <a:solidFill>
                  <a:srgbClr val="1C3782"/>
                </a:solidFill>
              </a:rPr>
              <a:t> </a:t>
            </a:r>
            <a:r>
              <a:rPr lang="en-US" sz="1600" dirty="0" err="1">
                <a:solidFill>
                  <a:srgbClr val="1C3782"/>
                </a:solidFill>
              </a:rPr>
              <a:t>Itaguari</a:t>
            </a:r>
            <a:r>
              <a:rPr lang="en-US" sz="1600" dirty="0">
                <a:solidFill>
                  <a:srgbClr val="1C3782"/>
                </a:solidFill>
              </a:rPr>
              <a:t>, </a:t>
            </a:r>
            <a:r>
              <a:rPr lang="en-US" sz="1600" dirty="0" err="1">
                <a:solidFill>
                  <a:srgbClr val="1C3782"/>
                </a:solidFill>
              </a:rPr>
              <a:t>Carinhanha</a:t>
            </a:r>
            <a:r>
              <a:rPr lang="en-US" sz="1600" dirty="0">
                <a:solidFill>
                  <a:srgbClr val="1C3782"/>
                </a:solidFill>
              </a:rPr>
              <a:t> (</a:t>
            </a:r>
            <a:r>
              <a:rPr lang="en-US" sz="1600" dirty="0" err="1">
                <a:solidFill>
                  <a:srgbClr val="1C3782"/>
                </a:solidFill>
              </a:rPr>
              <a:t>bacia</a:t>
            </a:r>
            <a:r>
              <a:rPr lang="en-US" sz="1600" dirty="0">
                <a:solidFill>
                  <a:srgbClr val="1C3782"/>
                </a:solidFill>
              </a:rPr>
              <a:t> </a:t>
            </a:r>
            <a:r>
              <a:rPr lang="en-US" sz="1600" dirty="0" err="1">
                <a:solidFill>
                  <a:srgbClr val="1C3782"/>
                </a:solidFill>
              </a:rPr>
              <a:t>Carinhanha</a:t>
            </a:r>
            <a:r>
              <a:rPr lang="en-US" sz="1600" dirty="0">
                <a:solidFill>
                  <a:srgbClr val="1C3782"/>
                </a:solidFill>
              </a:rPr>
              <a:t>) e </a:t>
            </a:r>
            <a:r>
              <a:rPr lang="en-US" sz="1600" dirty="0" err="1">
                <a:solidFill>
                  <a:srgbClr val="1C3782"/>
                </a:solidFill>
              </a:rPr>
              <a:t>rio</a:t>
            </a:r>
            <a:r>
              <a:rPr lang="en-US" sz="1600" dirty="0">
                <a:solidFill>
                  <a:srgbClr val="1C3782"/>
                </a:solidFill>
              </a:rPr>
              <a:t> Verde Grande (</a:t>
            </a:r>
            <a:r>
              <a:rPr lang="en-US" sz="1600" dirty="0" err="1">
                <a:solidFill>
                  <a:srgbClr val="1C3782"/>
                </a:solidFill>
              </a:rPr>
              <a:t>bacia</a:t>
            </a:r>
            <a:r>
              <a:rPr lang="en-US" sz="1600" dirty="0">
                <a:solidFill>
                  <a:srgbClr val="1C3782"/>
                </a:solidFill>
              </a:rPr>
              <a:t> Verde Grande);</a:t>
            </a:r>
            <a:endParaRPr lang="pt-BR" sz="1600" dirty="0">
              <a:solidFill>
                <a:srgbClr val="1C3782"/>
              </a:solidFill>
              <a:cs typeface="Arial" charset="0"/>
            </a:endParaRPr>
          </a:p>
          <a:p>
            <a:pPr marL="285750" indent="-285750" eaLnBrk="0" fontAlgn="base" hangingPunct="0">
              <a:lnSpc>
                <a:spcPts val="2200"/>
              </a:lnSpc>
              <a:spcAft>
                <a:spcPts val="60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t-BR" sz="1600" dirty="0">
                <a:solidFill>
                  <a:srgbClr val="1C3782"/>
                </a:solidFill>
                <a:cs typeface="Arial" charset="0"/>
              </a:rPr>
              <a:t>Clima semiárido (bacia Carinhanha incluída dentro do novo limite do semiárido).</a:t>
            </a:r>
          </a:p>
        </p:txBody>
      </p:sp>
      <p:pic>
        <p:nvPicPr>
          <p:cNvPr id="6" name="Imagem 5" descr="Uma imagem contendo árvore, ao ar livre, água, céu&#10;&#10;Descrição gerada com muito alta confiança">
            <a:extLst>
              <a:ext uri="{FF2B5EF4-FFF2-40B4-BE49-F238E27FC236}">
                <a16:creationId xmlns:a16="http://schemas.microsoft.com/office/drawing/2014/main" id="{40A67B9C-3EC0-41B2-98CD-078105758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87" y="4070586"/>
            <a:ext cx="2488949" cy="1866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7F60991-9C3F-449A-8A66-090631109EF8}"/>
              </a:ext>
            </a:extLst>
          </p:cNvPr>
          <p:cNvSpPr txBox="1">
            <a:spLocks/>
          </p:cNvSpPr>
          <p:nvPr/>
        </p:nvSpPr>
        <p:spPr>
          <a:xfrm>
            <a:off x="5868144" y="563698"/>
            <a:ext cx="2555775" cy="4802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376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pt-BR" sz="2200" dirty="0">
                <a:solidFill>
                  <a:schemeClr val="tx2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Localização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1BC52FA-12F7-4041-84A1-27319DF0E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47" y="4876646"/>
            <a:ext cx="2488949" cy="1864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0AD47AE-64B8-42CC-A655-32E3BF1147DF}"/>
              </a:ext>
            </a:extLst>
          </p:cNvPr>
          <p:cNvSpPr txBox="1"/>
          <p:nvPr/>
        </p:nvSpPr>
        <p:spPr>
          <a:xfrm>
            <a:off x="3151013" y="3212764"/>
            <a:ext cx="1776246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Atendimento ao PRH da bacia do rio Verde Grande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2124778E-E75A-4951-A93A-231530DC5DBF}"/>
              </a:ext>
            </a:extLst>
          </p:cNvPr>
          <p:cNvCxnSpPr>
            <a:cxnSpLocks/>
          </p:cNvCxnSpPr>
          <p:nvPr/>
        </p:nvCxnSpPr>
        <p:spPr>
          <a:xfrm flipV="1">
            <a:off x="2714625" y="3800476"/>
            <a:ext cx="436388" cy="14595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33C0870-76A7-4868-842C-2AF1C777FCEA}"/>
              </a:ext>
            </a:extLst>
          </p:cNvPr>
          <p:cNvSpPr txBox="1"/>
          <p:nvPr/>
        </p:nvSpPr>
        <p:spPr>
          <a:xfrm>
            <a:off x="104829" y="2728717"/>
            <a:ext cx="188589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Atendimento a meta 41 do PNRH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17224C4A-C942-4058-8C61-D8F0064B8B4D}"/>
              </a:ext>
            </a:extLst>
          </p:cNvPr>
          <p:cNvCxnSpPr>
            <a:cxnSpLocks/>
          </p:cNvCxnSpPr>
          <p:nvPr/>
        </p:nvCxnSpPr>
        <p:spPr>
          <a:xfrm flipH="1" flipV="1">
            <a:off x="1609725" y="3429000"/>
            <a:ext cx="247652" cy="37147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97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A5CA4A5-D6DD-40FC-BC85-18FA4929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219" y="1865910"/>
            <a:ext cx="2708131" cy="295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66006" y="1083316"/>
            <a:ext cx="7676239" cy="682116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rgbClr val="1C37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IMPLEMENTAÇÃO: </a:t>
            </a:r>
            <a:r>
              <a:rPr lang="pt-BR" sz="2800" b="1" dirty="0">
                <a:solidFill>
                  <a:srgbClr val="1C37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TED 7/2018/ANA-CPRM</a:t>
            </a:r>
          </a:p>
        </p:txBody>
      </p:sp>
      <p:sp>
        <p:nvSpPr>
          <p:cNvPr id="7" name="Retângulo 6"/>
          <p:cNvSpPr/>
          <p:nvPr/>
        </p:nvSpPr>
        <p:spPr>
          <a:xfrm>
            <a:off x="179675" y="1865910"/>
            <a:ext cx="7383175" cy="3155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1C3782"/>
                </a:solidFill>
                <a:cs typeface="Arial" charset="0"/>
              </a:rPr>
              <a:t>Parceria ANA/CPRM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1C3782"/>
                </a:solidFill>
                <a:cs typeface="Arial" charset="0"/>
              </a:rPr>
              <a:t>Início: Agosto/2018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1C3782"/>
                </a:solidFill>
                <a:cs typeface="Arial" charset="0"/>
              </a:rPr>
              <a:t>Prazo de execução: 36 meses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rgbClr val="1C3782"/>
                </a:solidFill>
                <a:cs typeface="Arial" charset="0"/>
              </a:rPr>
              <a:t>Produtos: </a:t>
            </a:r>
            <a:r>
              <a:rPr lang="pt-BR" sz="1900" dirty="0">
                <a:solidFill>
                  <a:srgbClr val="1C3782"/>
                </a:solidFill>
                <a:cs typeface="Arial" charset="0"/>
              </a:rPr>
              <a:t>7 Relatórios Parciais, Relatório Final e o Resumo Executivo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1900" dirty="0">
                <a:solidFill>
                  <a:srgbClr val="1C3782"/>
                </a:solidFill>
                <a:cs typeface="Arial" charset="0"/>
              </a:rPr>
              <a:t> 6 Seminários de Gestão Participativa (3 na Bacia do rio Verde Grande)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1900" dirty="0">
                <a:solidFill>
                  <a:srgbClr val="1C3782"/>
                </a:solidFill>
                <a:cs typeface="Arial" charset="0"/>
              </a:rPr>
              <a:t>Acompanhamento: CTAF</a:t>
            </a:r>
          </a:p>
        </p:txBody>
      </p:sp>
      <p:sp>
        <p:nvSpPr>
          <p:cNvPr id="8" name="Chave Esquerda 7">
            <a:extLst>
              <a:ext uri="{FF2B5EF4-FFF2-40B4-BE49-F238E27FC236}">
                <a16:creationId xmlns:a16="http://schemas.microsoft.com/office/drawing/2014/main" id="{EF1BCEC4-452A-4704-99FE-CD384CE8F3A2}"/>
              </a:ext>
            </a:extLst>
          </p:cNvPr>
          <p:cNvSpPr/>
          <p:nvPr/>
        </p:nvSpPr>
        <p:spPr>
          <a:xfrm>
            <a:off x="3068782" y="4761636"/>
            <a:ext cx="350693" cy="1477328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CBD3FF6-4051-467D-81E5-32974A16A4A9}"/>
              </a:ext>
            </a:extLst>
          </p:cNvPr>
          <p:cNvSpPr txBox="1"/>
          <p:nvPr/>
        </p:nvSpPr>
        <p:spPr>
          <a:xfrm>
            <a:off x="3296567" y="4994784"/>
            <a:ext cx="5486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0093DD"/>
                </a:solidFill>
              </a:rPr>
              <a:t>-    ANA (Águas Subterrâneas, Regulação, Fiscalização...)</a:t>
            </a:r>
          </a:p>
          <a:p>
            <a:r>
              <a:rPr lang="pt-BR" dirty="0">
                <a:solidFill>
                  <a:srgbClr val="0093DD"/>
                </a:solidFill>
              </a:rPr>
              <a:t>-    Órgãos gestores (IGAM, SEMAD, INEMA)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rgbClr val="0093DD"/>
                </a:solidFill>
              </a:rPr>
              <a:t>Universidades (UFOB, UFOP, UFMG, </a:t>
            </a:r>
            <a:r>
              <a:rPr lang="pt-BR" dirty="0" err="1">
                <a:solidFill>
                  <a:srgbClr val="0093DD"/>
                </a:solidFill>
              </a:rPr>
              <a:t>Unimontes</a:t>
            </a:r>
            <a:r>
              <a:rPr lang="pt-BR" dirty="0">
                <a:solidFill>
                  <a:srgbClr val="0093DD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rgbClr val="0093DD"/>
                </a:solidFill>
              </a:rPr>
              <a:t>Comitês de Bacia (São Francisco, Verde Grande)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E39D994-DE65-4E03-B9B1-C7C36B427BA8}"/>
              </a:ext>
            </a:extLst>
          </p:cNvPr>
          <p:cNvSpPr txBox="1"/>
          <p:nvPr/>
        </p:nvSpPr>
        <p:spPr>
          <a:xfrm>
            <a:off x="413038" y="5121995"/>
            <a:ext cx="2505667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Avaliação dos produtos, acompanhamento de trabalhos de campo, reuniões bimestrais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4719C70-CC71-4B54-96A4-63E4521BE4B7}"/>
              </a:ext>
            </a:extLst>
          </p:cNvPr>
          <p:cNvSpPr/>
          <p:nvPr/>
        </p:nvSpPr>
        <p:spPr>
          <a:xfrm>
            <a:off x="3296567" y="6550223"/>
            <a:ext cx="4041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>
                <a:solidFill>
                  <a:srgbClr val="1C3782"/>
                </a:solidFill>
                <a:cs typeface="Arial" charset="0"/>
              </a:rPr>
              <a:t>CTAF – Comissão de Acompanhamento e Fiscalização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841170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FE1670E-1329-468C-AAB4-BB1E13B548C9}"/>
              </a:ext>
            </a:extLst>
          </p:cNvPr>
          <p:cNvSpPr txBox="1"/>
          <p:nvPr/>
        </p:nvSpPr>
        <p:spPr>
          <a:xfrm>
            <a:off x="395536" y="1052736"/>
            <a:ext cx="8100272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000" b="1">
                <a:solidFill>
                  <a:srgbClr val="00376C"/>
                </a:solidFill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1C3782"/>
                </a:solidFill>
              </a:rPr>
              <a:t>Objetivo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CFD2F0B-E8A4-49E8-9838-F24100E6F7EF}"/>
              </a:ext>
            </a:extLst>
          </p:cNvPr>
          <p:cNvSpPr/>
          <p:nvPr/>
        </p:nvSpPr>
        <p:spPr>
          <a:xfrm>
            <a:off x="407658" y="1976066"/>
            <a:ext cx="83408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1C3782"/>
                </a:solidFill>
                <a:latin typeface="Calibri" panose="020F0502020204030204" pitchFamily="34" charset="0"/>
              </a:rPr>
              <a:t>Entendimento do comportamento da dinâmica hídrica, de forma a nortear a gestão integrada e compartilhada dos recursos hídricos superficiais e subterrâneos.</a:t>
            </a:r>
          </a:p>
          <a:p>
            <a:endParaRPr lang="pt-BR" dirty="0">
              <a:solidFill>
                <a:srgbClr val="1C378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A7AE9DA-3C73-4554-81A6-854B4CFE5979}"/>
              </a:ext>
            </a:extLst>
          </p:cNvPr>
          <p:cNvSpPr txBox="1"/>
          <p:nvPr/>
        </p:nvSpPr>
        <p:spPr>
          <a:xfrm>
            <a:off x="322900" y="3018654"/>
            <a:ext cx="8245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1C3782"/>
                </a:solidFill>
              </a:rPr>
              <a:t>Alguns Objetivos Específicos:</a:t>
            </a:r>
          </a:p>
          <a:p>
            <a:pPr algn="just"/>
            <a:endParaRPr lang="pt-BR" dirty="0">
              <a:solidFill>
                <a:srgbClr val="1C3782"/>
              </a:solidFill>
              <a:cs typeface="Arial" charset="0"/>
            </a:endParaRPr>
          </a:p>
          <a:p>
            <a:pPr marL="715963" indent="-26670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1C3782"/>
                </a:solidFill>
                <a:cs typeface="Arial" charset="0"/>
              </a:rPr>
              <a:t>Estimativas de disponibilidade hídrica integrada e articulada entre estados e União</a:t>
            </a:r>
          </a:p>
          <a:p>
            <a:pPr marL="715963" indent="-26670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1C3782"/>
                </a:solidFill>
                <a:cs typeface="Arial" charset="0"/>
              </a:rPr>
              <a:t>Propor modelos de gestão de águas superficiais e subterrâneas para as áreas pilotos, </a:t>
            </a:r>
            <a:r>
              <a:rPr lang="pt-BR" dirty="0">
                <a:solidFill>
                  <a:srgbClr val="1C3782"/>
                </a:solidFill>
                <a:latin typeface="Calibri" panose="020F0502020204030204" pitchFamily="34" charset="0"/>
              </a:rPr>
              <a:t>atendendo às reais necessidades regulatórias para as áreas em questão. (</a:t>
            </a:r>
            <a:r>
              <a:rPr lang="pt-BR" dirty="0">
                <a:solidFill>
                  <a:srgbClr val="1C3782"/>
                </a:solidFill>
              </a:rPr>
              <a:t>Elaborar de proposta de normativos conjuntos para a gestão integrada)</a:t>
            </a:r>
          </a:p>
          <a:p>
            <a:pPr marL="715963" indent="-26670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1C3782"/>
                </a:solidFill>
              </a:rPr>
              <a:t>Propor e implantar redes integradas de monitoramento nas bacias a serem avaliadas </a:t>
            </a:r>
          </a:p>
          <a:p>
            <a:pPr marL="715963" indent="-266700" algn="just"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1C3782"/>
                </a:solidFill>
              </a:rPr>
              <a:t>...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i="1" dirty="0">
              <a:solidFill>
                <a:srgbClr val="1C3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1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B4E7C33-E7F3-491C-9C8E-FA3CD55BF7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485552"/>
            <a:ext cx="8875479" cy="532782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7E673E7-F64A-48FF-BA20-91E64B19F099}"/>
              </a:ext>
            </a:extLst>
          </p:cNvPr>
          <p:cNvSpPr txBox="1"/>
          <p:nvPr/>
        </p:nvSpPr>
        <p:spPr>
          <a:xfrm>
            <a:off x="0" y="970832"/>
            <a:ext cx="925941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00376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Bloco diagrama com modelo de fluxo integrado </a:t>
            </a:r>
            <a:r>
              <a:rPr lang="pt-BR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t-BR" sz="1800" b="0" dirty="0"/>
              <a:t>Bacia do Rio São Francisco</a:t>
            </a:r>
            <a:endParaRPr lang="pt-BR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DA48FC-71D9-45A6-AE0A-A26DCA0EBAB0}"/>
              </a:ext>
            </a:extLst>
          </p:cNvPr>
          <p:cNvSpPr txBox="1"/>
          <p:nvPr/>
        </p:nvSpPr>
        <p:spPr>
          <a:xfrm>
            <a:off x="8124585" y="6196613"/>
            <a:ext cx="1205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376C"/>
                </a:solidFill>
              </a:rPr>
              <a:t>(ANA, 2018)</a:t>
            </a:r>
          </a:p>
        </p:txBody>
      </p:sp>
    </p:spTree>
    <p:extLst>
      <p:ext uri="{BB962C8B-B14F-4D97-AF65-F5344CB8AC3E}">
        <p14:creationId xmlns:p14="http://schemas.microsoft.com/office/powerpoint/2010/main" val="68500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86F52AAD-BCC3-44A5-9289-1EA086BC1E6A}"/>
              </a:ext>
            </a:extLst>
          </p:cNvPr>
          <p:cNvSpPr txBox="1">
            <a:spLocks/>
          </p:cNvSpPr>
          <p:nvPr/>
        </p:nvSpPr>
        <p:spPr>
          <a:xfrm>
            <a:off x="1684412" y="1003052"/>
            <a:ext cx="5472608" cy="4802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376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pt-BR" sz="2200" dirty="0">
                <a:solidFill>
                  <a:schemeClr val="tx2"/>
                </a:solidFill>
                <a:ea typeface="+mn-ea"/>
                <a:cs typeface="+mn-cs"/>
              </a:rPr>
              <a:t>Contexto Geológico/Hidrogeológico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D1B5248-7804-4BE3-944A-97DB0C5FDDBE}"/>
              </a:ext>
            </a:extLst>
          </p:cNvPr>
          <p:cNvSpPr/>
          <p:nvPr/>
        </p:nvSpPr>
        <p:spPr>
          <a:xfrm>
            <a:off x="360040" y="6211028"/>
            <a:ext cx="8604448" cy="64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fontAlgn="base" hangingPunct="0">
              <a:lnSpc>
                <a:spcPts val="2200"/>
              </a:lnSpc>
              <a:spcAft>
                <a:spcPts val="60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t-BR" dirty="0">
                <a:solidFill>
                  <a:srgbClr val="002060"/>
                </a:solidFill>
                <a:cs typeface="Arial" charset="0"/>
              </a:rPr>
              <a:t>Aquíferos principais: </a:t>
            </a:r>
            <a:r>
              <a:rPr lang="pt-BR" dirty="0" err="1">
                <a:solidFill>
                  <a:srgbClr val="002060"/>
                </a:solidFill>
                <a:cs typeface="Arial" charset="0"/>
              </a:rPr>
              <a:t>Urucuia</a:t>
            </a:r>
            <a:r>
              <a:rPr lang="pt-BR" dirty="0">
                <a:solidFill>
                  <a:srgbClr val="002060"/>
                </a:solidFill>
                <a:cs typeface="Arial" charset="0"/>
              </a:rPr>
              <a:t> na bacia do Carinhanha e </a:t>
            </a:r>
            <a:r>
              <a:rPr lang="pt-BR" dirty="0" err="1">
                <a:solidFill>
                  <a:srgbClr val="002060"/>
                </a:solidFill>
                <a:cs typeface="Arial" charset="0"/>
              </a:rPr>
              <a:t>Cárstico</a:t>
            </a:r>
            <a:r>
              <a:rPr lang="pt-BR" dirty="0">
                <a:solidFill>
                  <a:srgbClr val="002060"/>
                </a:solidFill>
                <a:cs typeface="Arial" charset="0"/>
              </a:rPr>
              <a:t>/Fissuro-</a:t>
            </a:r>
            <a:r>
              <a:rPr lang="pt-BR" dirty="0" err="1">
                <a:solidFill>
                  <a:srgbClr val="002060"/>
                </a:solidFill>
                <a:cs typeface="Arial" charset="0"/>
              </a:rPr>
              <a:t>Cárstico</a:t>
            </a:r>
            <a:r>
              <a:rPr lang="pt-BR" dirty="0">
                <a:solidFill>
                  <a:srgbClr val="002060"/>
                </a:solidFill>
                <a:cs typeface="Arial" charset="0"/>
              </a:rPr>
              <a:t> na bacia do Verde Grande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4319894-1D87-4297-BF96-8B3650313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 b="5154"/>
          <a:stretch/>
        </p:blipFill>
        <p:spPr>
          <a:xfrm>
            <a:off x="1170112" y="1338407"/>
            <a:ext cx="6202200" cy="47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8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4FFA65F-D787-4E17-B2AA-32D2DC94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6" r="27140" b="11637"/>
          <a:stretch/>
        </p:blipFill>
        <p:spPr>
          <a:xfrm>
            <a:off x="355648" y="1850177"/>
            <a:ext cx="3126793" cy="479761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2DDB2C2-D796-40A4-9F0B-7BBE85E77792}"/>
              </a:ext>
            </a:extLst>
          </p:cNvPr>
          <p:cNvSpPr txBox="1"/>
          <p:nvPr/>
        </p:nvSpPr>
        <p:spPr>
          <a:xfrm>
            <a:off x="2196568" y="4709605"/>
            <a:ext cx="2236266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rebuchet MS" panose="020B0603020202020204" pitchFamily="34" charset="0"/>
              </a:rPr>
              <a:t>Bacia rio Verde Grande nas </a:t>
            </a:r>
            <a:r>
              <a:rPr lang="pt-BR" sz="2000" dirty="0" err="1">
                <a:latin typeface="Trebuchet MS" panose="020B0603020202020204" pitchFamily="34" charset="0"/>
              </a:rPr>
              <a:t>UGAs</a:t>
            </a:r>
            <a:r>
              <a:rPr lang="pt-BR" sz="2000" dirty="0">
                <a:latin typeface="Trebuchet MS" panose="020B0603020202020204" pitchFamily="34" charset="0"/>
              </a:rPr>
              <a:t> 5 e 8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017E2C0-BFB4-42C6-B9C9-69FFFBA6C86E}"/>
              </a:ext>
            </a:extLst>
          </p:cNvPr>
          <p:cNvSpPr txBox="1"/>
          <p:nvPr/>
        </p:nvSpPr>
        <p:spPr>
          <a:xfrm>
            <a:off x="320214" y="1850177"/>
            <a:ext cx="2559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Trebuchet MS" panose="020B0603020202020204" pitchFamily="34" charset="0"/>
              </a:rPr>
              <a:t>Unidades de Gestão de Água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9D27AFB-74F2-4000-991E-7B9804D05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993" y="1828800"/>
            <a:ext cx="3270782" cy="483680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E0BBF23-B1B7-4A50-8128-1BD77FE0A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8"/>
          <a:stretch/>
        </p:blipFill>
        <p:spPr>
          <a:xfrm>
            <a:off x="6689730" y="5969594"/>
            <a:ext cx="1284079" cy="626997"/>
          </a:xfrm>
          <a:prstGeom prst="rect">
            <a:avLst/>
          </a:prstGeom>
        </p:spPr>
      </p:pic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DE2940F6-2B83-4350-928A-3D562F072935}"/>
              </a:ext>
            </a:extLst>
          </p:cNvPr>
          <p:cNvSpPr/>
          <p:nvPr/>
        </p:nvSpPr>
        <p:spPr>
          <a:xfrm>
            <a:off x="6171073" y="4349622"/>
            <a:ext cx="601201" cy="872538"/>
          </a:xfrm>
          <a:custGeom>
            <a:avLst/>
            <a:gdLst>
              <a:gd name="connsiteX0" fmla="*/ 238125 w 511969"/>
              <a:gd name="connsiteY0" fmla="*/ 778669 h 807244"/>
              <a:gd name="connsiteX1" fmla="*/ 221456 w 511969"/>
              <a:gd name="connsiteY1" fmla="*/ 711994 h 807244"/>
              <a:gd name="connsiteX2" fmla="*/ 238125 w 511969"/>
              <a:gd name="connsiteY2" fmla="*/ 661987 h 807244"/>
              <a:gd name="connsiteX3" fmla="*/ 254794 w 511969"/>
              <a:gd name="connsiteY3" fmla="*/ 619125 h 807244"/>
              <a:gd name="connsiteX4" fmla="*/ 276225 w 511969"/>
              <a:gd name="connsiteY4" fmla="*/ 611981 h 807244"/>
              <a:gd name="connsiteX5" fmla="*/ 307181 w 511969"/>
              <a:gd name="connsiteY5" fmla="*/ 607219 h 807244"/>
              <a:gd name="connsiteX6" fmla="*/ 328612 w 511969"/>
              <a:gd name="connsiteY6" fmla="*/ 569119 h 807244"/>
              <a:gd name="connsiteX7" fmla="*/ 345281 w 511969"/>
              <a:gd name="connsiteY7" fmla="*/ 526256 h 807244"/>
              <a:gd name="connsiteX8" fmla="*/ 381000 w 511969"/>
              <a:gd name="connsiteY8" fmla="*/ 502444 h 807244"/>
              <a:gd name="connsiteX9" fmla="*/ 407194 w 511969"/>
              <a:gd name="connsiteY9" fmla="*/ 466725 h 807244"/>
              <a:gd name="connsiteX10" fmla="*/ 426244 w 511969"/>
              <a:gd name="connsiteY10" fmla="*/ 440531 h 807244"/>
              <a:gd name="connsiteX11" fmla="*/ 428625 w 511969"/>
              <a:gd name="connsiteY11" fmla="*/ 397669 h 807244"/>
              <a:gd name="connsiteX12" fmla="*/ 428625 w 511969"/>
              <a:gd name="connsiteY12" fmla="*/ 371475 h 807244"/>
              <a:gd name="connsiteX13" fmla="*/ 428625 w 511969"/>
              <a:gd name="connsiteY13" fmla="*/ 345281 h 807244"/>
              <a:gd name="connsiteX14" fmla="*/ 435769 w 511969"/>
              <a:gd name="connsiteY14" fmla="*/ 311944 h 807244"/>
              <a:gd name="connsiteX15" fmla="*/ 435769 w 511969"/>
              <a:gd name="connsiteY15" fmla="*/ 278606 h 807244"/>
              <a:gd name="connsiteX16" fmla="*/ 416719 w 511969"/>
              <a:gd name="connsiteY16" fmla="*/ 259556 h 807244"/>
              <a:gd name="connsiteX17" fmla="*/ 428625 w 511969"/>
              <a:gd name="connsiteY17" fmla="*/ 230981 h 807244"/>
              <a:gd name="connsiteX18" fmla="*/ 459581 w 511969"/>
              <a:gd name="connsiteY18" fmla="*/ 207169 h 807244"/>
              <a:gd name="connsiteX19" fmla="*/ 490537 w 511969"/>
              <a:gd name="connsiteY19" fmla="*/ 200025 h 807244"/>
              <a:gd name="connsiteX20" fmla="*/ 509587 w 511969"/>
              <a:gd name="connsiteY20" fmla="*/ 185737 h 807244"/>
              <a:gd name="connsiteX21" fmla="*/ 511969 w 511969"/>
              <a:gd name="connsiteY21" fmla="*/ 164306 h 807244"/>
              <a:gd name="connsiteX22" fmla="*/ 507206 w 511969"/>
              <a:gd name="connsiteY22" fmla="*/ 142875 h 807244"/>
              <a:gd name="connsiteX23" fmla="*/ 497681 w 511969"/>
              <a:gd name="connsiteY23" fmla="*/ 116681 h 807244"/>
              <a:gd name="connsiteX24" fmla="*/ 504825 w 511969"/>
              <a:gd name="connsiteY24" fmla="*/ 85725 h 807244"/>
              <a:gd name="connsiteX25" fmla="*/ 504825 w 511969"/>
              <a:gd name="connsiteY25" fmla="*/ 57150 h 807244"/>
              <a:gd name="connsiteX26" fmla="*/ 504825 w 511969"/>
              <a:gd name="connsiteY26" fmla="*/ 33337 h 807244"/>
              <a:gd name="connsiteX27" fmla="*/ 490537 w 511969"/>
              <a:gd name="connsiteY27" fmla="*/ 26194 h 807244"/>
              <a:gd name="connsiteX28" fmla="*/ 461962 w 511969"/>
              <a:gd name="connsiteY28" fmla="*/ 42862 h 807244"/>
              <a:gd name="connsiteX29" fmla="*/ 438150 w 511969"/>
              <a:gd name="connsiteY29" fmla="*/ 42862 h 807244"/>
              <a:gd name="connsiteX30" fmla="*/ 419100 w 511969"/>
              <a:gd name="connsiteY30" fmla="*/ 42862 h 807244"/>
              <a:gd name="connsiteX31" fmla="*/ 392906 w 511969"/>
              <a:gd name="connsiteY31" fmla="*/ 30956 h 807244"/>
              <a:gd name="connsiteX32" fmla="*/ 381000 w 511969"/>
              <a:gd name="connsiteY32" fmla="*/ 7144 h 807244"/>
              <a:gd name="connsiteX33" fmla="*/ 371475 w 511969"/>
              <a:gd name="connsiteY33" fmla="*/ 0 h 807244"/>
              <a:gd name="connsiteX34" fmla="*/ 342900 w 511969"/>
              <a:gd name="connsiteY34" fmla="*/ 11906 h 807244"/>
              <a:gd name="connsiteX35" fmla="*/ 300037 w 511969"/>
              <a:gd name="connsiteY35" fmla="*/ 21431 h 807244"/>
              <a:gd name="connsiteX36" fmla="*/ 278606 w 511969"/>
              <a:gd name="connsiteY36" fmla="*/ 16669 h 807244"/>
              <a:gd name="connsiteX37" fmla="*/ 259556 w 511969"/>
              <a:gd name="connsiteY37" fmla="*/ 9525 h 807244"/>
              <a:gd name="connsiteX38" fmla="*/ 242887 w 511969"/>
              <a:gd name="connsiteY38" fmla="*/ 9525 h 807244"/>
              <a:gd name="connsiteX39" fmla="*/ 228600 w 511969"/>
              <a:gd name="connsiteY39" fmla="*/ 16669 h 807244"/>
              <a:gd name="connsiteX40" fmla="*/ 202406 w 511969"/>
              <a:gd name="connsiteY40" fmla="*/ 23812 h 807244"/>
              <a:gd name="connsiteX41" fmla="*/ 178594 w 511969"/>
              <a:gd name="connsiteY41" fmla="*/ 28575 h 807244"/>
              <a:gd name="connsiteX42" fmla="*/ 161925 w 511969"/>
              <a:gd name="connsiteY42" fmla="*/ 42862 h 807244"/>
              <a:gd name="connsiteX43" fmla="*/ 145256 w 511969"/>
              <a:gd name="connsiteY43" fmla="*/ 52387 h 807244"/>
              <a:gd name="connsiteX44" fmla="*/ 121444 w 511969"/>
              <a:gd name="connsiteY44" fmla="*/ 50006 h 807244"/>
              <a:gd name="connsiteX45" fmla="*/ 111919 w 511969"/>
              <a:gd name="connsiteY45" fmla="*/ 50006 h 807244"/>
              <a:gd name="connsiteX46" fmla="*/ 95250 w 511969"/>
              <a:gd name="connsiteY46" fmla="*/ 80962 h 807244"/>
              <a:gd name="connsiteX47" fmla="*/ 95250 w 511969"/>
              <a:gd name="connsiteY47" fmla="*/ 114300 h 807244"/>
              <a:gd name="connsiteX48" fmla="*/ 107156 w 511969"/>
              <a:gd name="connsiteY48" fmla="*/ 145256 h 807244"/>
              <a:gd name="connsiteX49" fmla="*/ 123825 w 511969"/>
              <a:gd name="connsiteY49" fmla="*/ 171450 h 807244"/>
              <a:gd name="connsiteX50" fmla="*/ 140494 w 511969"/>
              <a:gd name="connsiteY50" fmla="*/ 211931 h 807244"/>
              <a:gd name="connsiteX51" fmla="*/ 145256 w 511969"/>
              <a:gd name="connsiteY51" fmla="*/ 233362 h 807244"/>
              <a:gd name="connsiteX52" fmla="*/ 145256 w 511969"/>
              <a:gd name="connsiteY52" fmla="*/ 257175 h 807244"/>
              <a:gd name="connsiteX53" fmla="*/ 128587 w 511969"/>
              <a:gd name="connsiteY53" fmla="*/ 271462 h 807244"/>
              <a:gd name="connsiteX54" fmla="*/ 116681 w 511969"/>
              <a:gd name="connsiteY54" fmla="*/ 295275 h 807244"/>
              <a:gd name="connsiteX55" fmla="*/ 107156 w 511969"/>
              <a:gd name="connsiteY55" fmla="*/ 333375 h 807244"/>
              <a:gd name="connsiteX56" fmla="*/ 83344 w 511969"/>
              <a:gd name="connsiteY56" fmla="*/ 345281 h 807244"/>
              <a:gd name="connsiteX57" fmla="*/ 61912 w 511969"/>
              <a:gd name="connsiteY57" fmla="*/ 361950 h 807244"/>
              <a:gd name="connsiteX58" fmla="*/ 59531 w 511969"/>
              <a:gd name="connsiteY58" fmla="*/ 395287 h 807244"/>
              <a:gd name="connsiteX59" fmla="*/ 40481 w 511969"/>
              <a:gd name="connsiteY59" fmla="*/ 428625 h 807244"/>
              <a:gd name="connsiteX60" fmla="*/ 26194 w 511969"/>
              <a:gd name="connsiteY60" fmla="*/ 454819 h 807244"/>
              <a:gd name="connsiteX61" fmla="*/ 14287 w 511969"/>
              <a:gd name="connsiteY61" fmla="*/ 478631 h 807244"/>
              <a:gd name="connsiteX62" fmla="*/ 7144 w 511969"/>
              <a:gd name="connsiteY62" fmla="*/ 509587 h 807244"/>
              <a:gd name="connsiteX63" fmla="*/ 0 w 511969"/>
              <a:gd name="connsiteY63" fmla="*/ 547687 h 807244"/>
              <a:gd name="connsiteX64" fmla="*/ 9525 w 511969"/>
              <a:gd name="connsiteY64" fmla="*/ 571500 h 807244"/>
              <a:gd name="connsiteX65" fmla="*/ 19050 w 511969"/>
              <a:gd name="connsiteY65" fmla="*/ 590550 h 807244"/>
              <a:gd name="connsiteX66" fmla="*/ 40481 w 511969"/>
              <a:gd name="connsiteY66" fmla="*/ 607219 h 807244"/>
              <a:gd name="connsiteX67" fmla="*/ 66675 w 511969"/>
              <a:gd name="connsiteY67" fmla="*/ 611981 h 807244"/>
              <a:gd name="connsiteX68" fmla="*/ 83344 w 511969"/>
              <a:gd name="connsiteY68" fmla="*/ 623887 h 807244"/>
              <a:gd name="connsiteX69" fmla="*/ 83344 w 511969"/>
              <a:gd name="connsiteY69" fmla="*/ 638175 h 807244"/>
              <a:gd name="connsiteX70" fmla="*/ 73819 w 511969"/>
              <a:gd name="connsiteY70" fmla="*/ 666750 h 807244"/>
              <a:gd name="connsiteX71" fmla="*/ 64294 w 511969"/>
              <a:gd name="connsiteY71" fmla="*/ 685800 h 807244"/>
              <a:gd name="connsiteX72" fmla="*/ 76200 w 511969"/>
              <a:gd name="connsiteY72" fmla="*/ 711994 h 807244"/>
              <a:gd name="connsiteX73" fmla="*/ 95250 w 511969"/>
              <a:gd name="connsiteY73" fmla="*/ 738187 h 807244"/>
              <a:gd name="connsiteX74" fmla="*/ 111919 w 511969"/>
              <a:gd name="connsiteY74" fmla="*/ 764381 h 807244"/>
              <a:gd name="connsiteX75" fmla="*/ 135731 w 511969"/>
              <a:gd name="connsiteY75" fmla="*/ 788194 h 807244"/>
              <a:gd name="connsiteX76" fmla="*/ 150019 w 511969"/>
              <a:gd name="connsiteY76" fmla="*/ 807244 h 807244"/>
              <a:gd name="connsiteX77" fmla="*/ 238125 w 511969"/>
              <a:gd name="connsiteY77" fmla="*/ 778669 h 807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11969" h="807244">
                <a:moveTo>
                  <a:pt x="238125" y="778669"/>
                </a:moveTo>
                <a:lnTo>
                  <a:pt x="221456" y="711994"/>
                </a:lnTo>
                <a:lnTo>
                  <a:pt x="238125" y="661987"/>
                </a:lnTo>
                <a:lnTo>
                  <a:pt x="254794" y="619125"/>
                </a:lnTo>
                <a:lnTo>
                  <a:pt x="276225" y="611981"/>
                </a:lnTo>
                <a:lnTo>
                  <a:pt x="307181" y="607219"/>
                </a:lnTo>
                <a:lnTo>
                  <a:pt x="328612" y="569119"/>
                </a:lnTo>
                <a:lnTo>
                  <a:pt x="345281" y="526256"/>
                </a:lnTo>
                <a:lnTo>
                  <a:pt x="381000" y="502444"/>
                </a:lnTo>
                <a:lnTo>
                  <a:pt x="407194" y="466725"/>
                </a:lnTo>
                <a:lnTo>
                  <a:pt x="426244" y="440531"/>
                </a:lnTo>
                <a:lnTo>
                  <a:pt x="428625" y="397669"/>
                </a:lnTo>
                <a:lnTo>
                  <a:pt x="428625" y="371475"/>
                </a:lnTo>
                <a:lnTo>
                  <a:pt x="428625" y="345281"/>
                </a:lnTo>
                <a:lnTo>
                  <a:pt x="435769" y="311944"/>
                </a:lnTo>
                <a:lnTo>
                  <a:pt x="435769" y="278606"/>
                </a:lnTo>
                <a:lnTo>
                  <a:pt x="416719" y="259556"/>
                </a:lnTo>
                <a:lnTo>
                  <a:pt x="428625" y="230981"/>
                </a:lnTo>
                <a:lnTo>
                  <a:pt x="459581" y="207169"/>
                </a:lnTo>
                <a:lnTo>
                  <a:pt x="490537" y="200025"/>
                </a:lnTo>
                <a:lnTo>
                  <a:pt x="509587" y="185737"/>
                </a:lnTo>
                <a:lnTo>
                  <a:pt x="511969" y="164306"/>
                </a:lnTo>
                <a:lnTo>
                  <a:pt x="507206" y="142875"/>
                </a:lnTo>
                <a:lnTo>
                  <a:pt x="497681" y="116681"/>
                </a:lnTo>
                <a:lnTo>
                  <a:pt x="504825" y="85725"/>
                </a:lnTo>
                <a:lnTo>
                  <a:pt x="504825" y="57150"/>
                </a:lnTo>
                <a:lnTo>
                  <a:pt x="504825" y="33337"/>
                </a:lnTo>
                <a:lnTo>
                  <a:pt x="490537" y="26194"/>
                </a:lnTo>
                <a:lnTo>
                  <a:pt x="461962" y="42862"/>
                </a:lnTo>
                <a:lnTo>
                  <a:pt x="438150" y="42862"/>
                </a:lnTo>
                <a:lnTo>
                  <a:pt x="419100" y="42862"/>
                </a:lnTo>
                <a:lnTo>
                  <a:pt x="392906" y="30956"/>
                </a:lnTo>
                <a:lnTo>
                  <a:pt x="381000" y="7144"/>
                </a:lnTo>
                <a:lnTo>
                  <a:pt x="371475" y="0"/>
                </a:lnTo>
                <a:lnTo>
                  <a:pt x="342900" y="11906"/>
                </a:lnTo>
                <a:lnTo>
                  <a:pt x="300037" y="21431"/>
                </a:lnTo>
                <a:lnTo>
                  <a:pt x="278606" y="16669"/>
                </a:lnTo>
                <a:lnTo>
                  <a:pt x="259556" y="9525"/>
                </a:lnTo>
                <a:lnTo>
                  <a:pt x="242887" y="9525"/>
                </a:lnTo>
                <a:lnTo>
                  <a:pt x="228600" y="16669"/>
                </a:lnTo>
                <a:lnTo>
                  <a:pt x="202406" y="23812"/>
                </a:lnTo>
                <a:lnTo>
                  <a:pt x="178594" y="28575"/>
                </a:lnTo>
                <a:lnTo>
                  <a:pt x="161925" y="42862"/>
                </a:lnTo>
                <a:lnTo>
                  <a:pt x="145256" y="52387"/>
                </a:lnTo>
                <a:lnTo>
                  <a:pt x="121444" y="50006"/>
                </a:lnTo>
                <a:lnTo>
                  <a:pt x="111919" y="50006"/>
                </a:lnTo>
                <a:lnTo>
                  <a:pt x="95250" y="80962"/>
                </a:lnTo>
                <a:lnTo>
                  <a:pt x="95250" y="114300"/>
                </a:lnTo>
                <a:lnTo>
                  <a:pt x="107156" y="145256"/>
                </a:lnTo>
                <a:lnTo>
                  <a:pt x="123825" y="171450"/>
                </a:lnTo>
                <a:lnTo>
                  <a:pt x="140494" y="211931"/>
                </a:lnTo>
                <a:lnTo>
                  <a:pt x="145256" y="233362"/>
                </a:lnTo>
                <a:lnTo>
                  <a:pt x="145256" y="257175"/>
                </a:lnTo>
                <a:lnTo>
                  <a:pt x="128587" y="271462"/>
                </a:lnTo>
                <a:lnTo>
                  <a:pt x="116681" y="295275"/>
                </a:lnTo>
                <a:lnTo>
                  <a:pt x="107156" y="333375"/>
                </a:lnTo>
                <a:lnTo>
                  <a:pt x="83344" y="345281"/>
                </a:lnTo>
                <a:lnTo>
                  <a:pt x="61912" y="361950"/>
                </a:lnTo>
                <a:lnTo>
                  <a:pt x="59531" y="395287"/>
                </a:lnTo>
                <a:lnTo>
                  <a:pt x="40481" y="428625"/>
                </a:lnTo>
                <a:lnTo>
                  <a:pt x="26194" y="454819"/>
                </a:lnTo>
                <a:lnTo>
                  <a:pt x="14287" y="478631"/>
                </a:lnTo>
                <a:lnTo>
                  <a:pt x="7144" y="509587"/>
                </a:lnTo>
                <a:lnTo>
                  <a:pt x="0" y="547687"/>
                </a:lnTo>
                <a:lnTo>
                  <a:pt x="9525" y="571500"/>
                </a:lnTo>
                <a:lnTo>
                  <a:pt x="19050" y="590550"/>
                </a:lnTo>
                <a:lnTo>
                  <a:pt x="40481" y="607219"/>
                </a:lnTo>
                <a:lnTo>
                  <a:pt x="66675" y="611981"/>
                </a:lnTo>
                <a:lnTo>
                  <a:pt x="83344" y="623887"/>
                </a:lnTo>
                <a:lnTo>
                  <a:pt x="83344" y="638175"/>
                </a:lnTo>
                <a:lnTo>
                  <a:pt x="73819" y="666750"/>
                </a:lnTo>
                <a:lnTo>
                  <a:pt x="64294" y="685800"/>
                </a:lnTo>
                <a:lnTo>
                  <a:pt x="76200" y="711994"/>
                </a:lnTo>
                <a:lnTo>
                  <a:pt x="95250" y="738187"/>
                </a:lnTo>
                <a:lnTo>
                  <a:pt x="111919" y="764381"/>
                </a:lnTo>
                <a:lnTo>
                  <a:pt x="135731" y="788194"/>
                </a:lnTo>
                <a:lnTo>
                  <a:pt x="150019" y="807244"/>
                </a:lnTo>
                <a:lnTo>
                  <a:pt x="238125" y="778669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4D1CA9A-3076-44FF-88E6-C2AC83BE4308}"/>
              </a:ext>
            </a:extLst>
          </p:cNvPr>
          <p:cNvSpPr txBox="1"/>
          <p:nvPr/>
        </p:nvSpPr>
        <p:spPr>
          <a:xfrm>
            <a:off x="6853238" y="4780621"/>
            <a:ext cx="2097038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Trebuchet MS" panose="020B0603020202020204" pitchFamily="34" charset="0"/>
              </a:rPr>
              <a:t>Existência de déficits hídricos subterrâneos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81A710-94DD-4188-BDD0-26110D6C9EC8}"/>
              </a:ext>
            </a:extLst>
          </p:cNvPr>
          <p:cNvSpPr txBox="1"/>
          <p:nvPr/>
        </p:nvSpPr>
        <p:spPr>
          <a:xfrm>
            <a:off x="4787091" y="1840736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/>
              <a:t>Balanço Recarga x </a:t>
            </a:r>
            <a:r>
              <a:rPr lang="pt-BR" sz="1600" b="1" dirty="0" err="1"/>
              <a:t>Explotação</a:t>
            </a:r>
            <a:endParaRPr lang="pt-BR" sz="1600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84C8D85-6739-4A45-A7AD-3E810DAC147F}"/>
              </a:ext>
            </a:extLst>
          </p:cNvPr>
          <p:cNvSpPr txBox="1"/>
          <p:nvPr/>
        </p:nvSpPr>
        <p:spPr>
          <a:xfrm>
            <a:off x="2219831" y="1005850"/>
            <a:ext cx="4426005" cy="646331"/>
          </a:xfrm>
          <a:prstGeom prst="rect">
            <a:avLst/>
          </a:prstGeom>
          <a:solidFill>
            <a:srgbClr val="0093D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i="1" dirty="0"/>
              <a:t>Balanço Hídrico Subterrâneo Sistema Aquífero </a:t>
            </a:r>
            <a:r>
              <a:rPr lang="pt-BR" i="1" dirty="0" err="1"/>
              <a:t>Cárstico</a:t>
            </a:r>
            <a:r>
              <a:rPr lang="pt-BR" i="1" dirty="0"/>
              <a:t>/Fissuro </a:t>
            </a:r>
            <a:r>
              <a:rPr lang="pt-BR" i="1" dirty="0" err="1"/>
              <a:t>Cárstico</a:t>
            </a:r>
            <a:r>
              <a:rPr lang="pt-BR" i="1" dirty="0"/>
              <a:t> (ANA 2018)</a:t>
            </a:r>
          </a:p>
        </p:txBody>
      </p:sp>
    </p:spTree>
    <p:extLst>
      <p:ext uri="{BB962C8B-B14F-4D97-AF65-F5344CB8AC3E}">
        <p14:creationId xmlns:p14="http://schemas.microsoft.com/office/powerpoint/2010/main" val="15761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CF979B3-4B49-4858-B675-DCE5733E92E2}"/>
              </a:ext>
            </a:extLst>
          </p:cNvPr>
          <p:cNvSpPr/>
          <p:nvPr/>
        </p:nvSpPr>
        <p:spPr>
          <a:xfrm>
            <a:off x="4347210" y="1980962"/>
            <a:ext cx="4572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pt-BR" dirty="0"/>
              <a:t>- Importância das águas subterrâneas no atendimento às demandas e desenvolvimento socioeconômico</a:t>
            </a:r>
          </a:p>
          <a:p>
            <a:pPr>
              <a:spcAft>
                <a:spcPts val="1200"/>
              </a:spcAft>
            </a:pPr>
            <a:r>
              <a:rPr lang="pt-BR" dirty="0"/>
              <a:t>- Marco Regulatório restringe o uso das águas superficiais</a:t>
            </a:r>
          </a:p>
          <a:p>
            <a:pPr>
              <a:spcAft>
                <a:spcPts val="1200"/>
              </a:spcAft>
            </a:pPr>
            <a:r>
              <a:rPr lang="pt-BR" dirty="0"/>
              <a:t>- Produção agrícola/irrigação; Polo regional cidade de Montes Claros</a:t>
            </a:r>
          </a:p>
          <a:p>
            <a:pPr>
              <a:spcAft>
                <a:spcPts val="1200"/>
              </a:spcAft>
            </a:pPr>
            <a:r>
              <a:rPr lang="pt-BR" dirty="0"/>
              <a:t>- Conflitos de uso da água</a:t>
            </a:r>
          </a:p>
          <a:p>
            <a:pPr>
              <a:spcAft>
                <a:spcPts val="1200"/>
              </a:spcAft>
            </a:pPr>
            <a:r>
              <a:rPr lang="pt-BR" dirty="0"/>
              <a:t>- Grande quantidade de poços, incluindo poços de grande vazão </a:t>
            </a:r>
            <a:r>
              <a:rPr lang="pt-BR" dirty="0">
                <a:highlight>
                  <a:srgbClr val="FFFF00"/>
                </a:highlight>
              </a:rPr>
              <a:t>(da ordem de 250 m3/h). </a:t>
            </a:r>
            <a:r>
              <a:rPr lang="pt-BR" dirty="0"/>
              <a:t>Expansão do número nos últimos anos devido escassez hídrica superficial.</a:t>
            </a:r>
          </a:p>
          <a:p>
            <a:pPr>
              <a:spcAft>
                <a:spcPts val="1200"/>
              </a:spcAft>
            </a:pPr>
            <a:r>
              <a:rPr lang="pt-BR" dirty="0"/>
              <a:t>- Sustentabilidade?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3DFC902-E14E-4185-9137-165DB35B3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2" y="1323975"/>
            <a:ext cx="3572664" cy="51530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D471C54-35B6-4557-B05C-A5D90EA224D0}"/>
              </a:ext>
            </a:extLst>
          </p:cNvPr>
          <p:cNvSpPr txBox="1"/>
          <p:nvPr/>
        </p:nvSpPr>
        <p:spPr>
          <a:xfrm>
            <a:off x="4657725" y="1176992"/>
            <a:ext cx="343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1D07BF"/>
                </a:solidFill>
              </a:rPr>
              <a:t>Bacia do rio Verde Grande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6F9DDD3-56AC-4258-BB56-A6EE158E43C1}"/>
              </a:ext>
            </a:extLst>
          </p:cNvPr>
          <p:cNvSpPr txBox="1"/>
          <p:nvPr/>
        </p:nvSpPr>
        <p:spPr>
          <a:xfrm>
            <a:off x="470602" y="1343025"/>
            <a:ext cx="7808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/>
              <a:t>Poços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E656375-29F4-40EB-BBD8-1A975A97B81E}"/>
              </a:ext>
            </a:extLst>
          </p:cNvPr>
          <p:cNvSpPr txBox="1"/>
          <p:nvPr/>
        </p:nvSpPr>
        <p:spPr>
          <a:xfrm>
            <a:off x="2947486" y="6477000"/>
            <a:ext cx="1000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200" dirty="0" err="1"/>
              <a:t>Siagas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501002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BDC23985-AB24-4438-9AB8-2043BBE7D4B0}"/>
              </a:ext>
            </a:extLst>
          </p:cNvPr>
          <p:cNvSpPr/>
          <p:nvPr/>
        </p:nvSpPr>
        <p:spPr>
          <a:xfrm>
            <a:off x="6010183" y="0"/>
            <a:ext cx="3192302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F4D208A-6325-4095-B6A0-A5D513C0F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5" y="385864"/>
            <a:ext cx="5296881" cy="645406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C4A2EEE-083D-4FCB-9E0E-F5A4E7EA2D6E}"/>
              </a:ext>
            </a:extLst>
          </p:cNvPr>
          <p:cNvSpPr txBox="1"/>
          <p:nvPr/>
        </p:nvSpPr>
        <p:spPr>
          <a:xfrm>
            <a:off x="142040" y="184654"/>
            <a:ext cx="2325952" cy="52322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800" u="sng" dirty="0">
                <a:solidFill>
                  <a:schemeClr val="bg1">
                    <a:lumMod val="95000"/>
                  </a:schemeClr>
                </a:solidFill>
              </a:rPr>
              <a:t>ÁREAS PILOTO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3A61A65-EA0C-4789-8B24-667BFDCE8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503"/>
          <a:stretch/>
        </p:blipFill>
        <p:spPr>
          <a:xfrm>
            <a:off x="6080519" y="-43483"/>
            <a:ext cx="3121963" cy="2358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A6EAAF7-D834-4073-8901-39B6FB26413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1621" r="19492"/>
          <a:stretch/>
        </p:blipFill>
        <p:spPr bwMode="auto">
          <a:xfrm>
            <a:off x="6080521" y="4586184"/>
            <a:ext cx="3063479" cy="225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8395C42E-95F3-4469-95E7-29CA39311EE4}"/>
              </a:ext>
            </a:extLst>
          </p:cNvPr>
          <p:cNvSpPr txBox="1"/>
          <p:nvPr/>
        </p:nvSpPr>
        <p:spPr>
          <a:xfrm>
            <a:off x="2467992" y="2966565"/>
            <a:ext cx="1509204" cy="646331"/>
          </a:xfrm>
          <a:prstGeom prst="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Área Piloto Jaíba-Salobro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951B8D1-982C-4661-B500-ECD75F37EA16}"/>
              </a:ext>
            </a:extLst>
          </p:cNvPr>
          <p:cNvSpPr txBox="1"/>
          <p:nvPr/>
        </p:nvSpPr>
        <p:spPr>
          <a:xfrm>
            <a:off x="2067757" y="4903246"/>
            <a:ext cx="1833239" cy="369332"/>
          </a:xfrm>
          <a:prstGeom prst="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Área Piloto Vieira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711054-4A2B-49B0-BAD8-57057C078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983" y="2336506"/>
            <a:ext cx="2944294" cy="2206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3146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9EB9F2-07E2-4D64-BBD8-BB5B217F1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1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36CF2D0C-2C9C-4555-8CF8-821FD168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7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Atividades</a:t>
            </a:r>
            <a:r>
              <a:rPr lang="en-US" sz="47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47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serem</a:t>
            </a:r>
            <a:r>
              <a:rPr lang="en-US" sz="47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desenvolvidas</a:t>
            </a:r>
            <a:r>
              <a:rPr lang="en-US" sz="47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 -CPRM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C57C7C-DFE9-4A1E-B7A9-DF40E633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07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428625" y="1628800"/>
            <a:ext cx="8229600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4000" b="1" dirty="0">
                <a:solidFill>
                  <a:srgbClr val="1C3782"/>
                </a:solidFill>
                <a:latin typeface="Calibri" pitchFamily="34" charset="0"/>
                <a:cs typeface="Calibri" pitchFamily="34" charset="0"/>
              </a:rPr>
              <a:t>Obrigado!</a:t>
            </a:r>
          </a:p>
          <a:p>
            <a:pPr>
              <a:defRPr/>
            </a:pPr>
            <a:endParaRPr lang="pt-BR" sz="8800" b="1" dirty="0">
              <a:solidFill>
                <a:srgbClr val="1C3782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pt-BR" sz="8800" b="1" dirty="0">
              <a:solidFill>
                <a:srgbClr val="1C3782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sz="10000" b="1" dirty="0">
                <a:solidFill>
                  <a:srgbClr val="1C3782"/>
                </a:solidFill>
                <a:latin typeface="Calibri" pitchFamily="34" charset="0"/>
                <a:cs typeface="Calibri" pitchFamily="34" charset="0"/>
              </a:rPr>
              <a:t>Fernando Roberto de Oliveira</a:t>
            </a:r>
          </a:p>
          <a:p>
            <a:pPr>
              <a:defRPr/>
            </a:pPr>
            <a:r>
              <a:rPr lang="pt-BR" sz="8800" b="1" dirty="0">
                <a:solidFill>
                  <a:srgbClr val="1C3782"/>
                </a:solidFill>
                <a:latin typeface="Calibri" pitchFamily="34" charset="0"/>
                <a:cs typeface="Calibri" pitchFamily="34" charset="0"/>
              </a:rPr>
              <a:t>Coordenador de Águas Subterrâneas</a:t>
            </a:r>
          </a:p>
          <a:p>
            <a:pPr>
              <a:defRPr/>
            </a:pPr>
            <a:endParaRPr lang="pt-BR" sz="8800" b="1" dirty="0">
              <a:solidFill>
                <a:srgbClr val="1C3782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pt-BR" sz="8800" b="1" dirty="0">
              <a:solidFill>
                <a:srgbClr val="1C378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sz="8800" b="1" dirty="0">
                <a:solidFill>
                  <a:srgbClr val="1C3782"/>
                </a:solidFill>
                <a:latin typeface="Calibri" pitchFamily="34" charset="0"/>
              </a:rPr>
              <a:t>fernando@ana.gov.br  |  (+55) (61) 2109-5352</a:t>
            </a:r>
          </a:p>
          <a:p>
            <a:endParaRPr lang="pt-BR" sz="8800" b="1" dirty="0">
              <a:solidFill>
                <a:srgbClr val="1C378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2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8F50DB-5606-40F6-800E-19FAC72F4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913" y="984353"/>
            <a:ext cx="5619750" cy="687328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1C37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Ações da ANA em águas subterrâneas</a:t>
            </a:r>
          </a:p>
        </p:txBody>
      </p:sp>
      <p:sp>
        <p:nvSpPr>
          <p:cNvPr id="4" name="Espaço Reservado para Conteúdo 1">
            <a:extLst>
              <a:ext uri="{FF2B5EF4-FFF2-40B4-BE49-F238E27FC236}">
                <a16:creationId xmlns:a16="http://schemas.microsoft.com/office/drawing/2014/main" id="{A8BF3BA3-BC15-41DF-B796-C99ED11FD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1" y="1756003"/>
            <a:ext cx="8187397" cy="12728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 de Gestão Integrada de Recursos Hídricos Superficiais e Subterrâneos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materializa as atribuições da ANA no </a:t>
            </a:r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Programa Nacional de Águas Subterrâneas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(PNAS/PNRH). </a:t>
            </a:r>
          </a:p>
          <a:p>
            <a:pPr marL="0" indent="0" algn="just">
              <a:buNone/>
            </a:pP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05736AE5-6BFF-4FF5-9734-16E7F0666F1E}"/>
              </a:ext>
            </a:extLst>
          </p:cNvPr>
          <p:cNvGrpSpPr/>
          <p:nvPr/>
        </p:nvGrpSpPr>
        <p:grpSpPr>
          <a:xfrm>
            <a:off x="754729" y="3104673"/>
            <a:ext cx="2708700" cy="3306944"/>
            <a:chOff x="537312" y="4420835"/>
            <a:chExt cx="2148282" cy="2522029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7BBAE741-AB74-4DFB-A4CB-A55C4921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312" y="4420835"/>
              <a:ext cx="2127517" cy="252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4A367E94-231A-4A20-B954-4C23141089C0}"/>
                </a:ext>
              </a:extLst>
            </p:cNvPr>
            <p:cNvSpPr txBox="1"/>
            <p:nvPr/>
          </p:nvSpPr>
          <p:spPr>
            <a:xfrm>
              <a:off x="615899" y="6206306"/>
              <a:ext cx="2069695" cy="507831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>
                  <a:solidFill>
                    <a:schemeClr val="bg1"/>
                  </a:solidFill>
                </a:rPr>
                <a:t>AGENDA DE GESTÃO INTEGRADA DE RECURSOS HÍDRICOS SUPERFICIAIS E SUBTERRÂNEOS</a:t>
              </a:r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4B22814B-00F2-41D4-8176-08C56F11E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522" y="3264632"/>
            <a:ext cx="3804641" cy="298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95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788EC56-9968-4D40-9BB1-811BEF974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0"/>
          <a:stretch/>
        </p:blipFill>
        <p:spPr>
          <a:xfrm>
            <a:off x="0" y="950433"/>
            <a:ext cx="9144000" cy="5907567"/>
          </a:xfr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D5718CE2-2542-453B-8C44-15F61B533FCC}"/>
              </a:ext>
            </a:extLst>
          </p:cNvPr>
          <p:cNvSpPr/>
          <p:nvPr/>
        </p:nvSpPr>
        <p:spPr>
          <a:xfrm>
            <a:off x="1295400" y="4791074"/>
            <a:ext cx="1190625" cy="581025"/>
          </a:xfrm>
          <a:prstGeom prst="rect">
            <a:avLst/>
          </a:prstGeom>
          <a:noFill/>
          <a:ln w="317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9ABBE367-1C7B-4D22-B17E-B15B7B620A57}"/>
              </a:ext>
            </a:extLst>
          </p:cNvPr>
          <p:cNvSpPr/>
          <p:nvPr/>
        </p:nvSpPr>
        <p:spPr>
          <a:xfrm>
            <a:off x="5638800" y="4810124"/>
            <a:ext cx="1314751" cy="581025"/>
          </a:xfrm>
          <a:prstGeom prst="rect">
            <a:avLst/>
          </a:prstGeom>
          <a:noFill/>
          <a:ln w="317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EAB3097-6CDE-4E45-97FF-BC21BE1AAFB3}"/>
              </a:ext>
            </a:extLst>
          </p:cNvPr>
          <p:cNvSpPr/>
          <p:nvPr/>
        </p:nvSpPr>
        <p:spPr>
          <a:xfrm>
            <a:off x="4391024" y="4810125"/>
            <a:ext cx="1095375" cy="581025"/>
          </a:xfrm>
          <a:prstGeom prst="rect">
            <a:avLst/>
          </a:prstGeom>
          <a:noFill/>
          <a:ln w="317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5566893-314D-47C8-A792-AD2C03D9076E}"/>
              </a:ext>
            </a:extLst>
          </p:cNvPr>
          <p:cNvSpPr/>
          <p:nvPr/>
        </p:nvSpPr>
        <p:spPr>
          <a:xfrm>
            <a:off x="38099" y="4162691"/>
            <a:ext cx="9067800" cy="219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EBE5284-D9DA-4910-BB4D-3783E8920FFB}"/>
              </a:ext>
            </a:extLst>
          </p:cNvPr>
          <p:cNvSpPr txBox="1"/>
          <p:nvPr/>
        </p:nvSpPr>
        <p:spPr>
          <a:xfrm>
            <a:off x="138111" y="4746693"/>
            <a:ext cx="290512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rgbClr val="1D07B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Elaboração de avaliações para a gestão integrada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659AC69-C5CD-42CE-ADC4-B2151EF6EAF1}"/>
              </a:ext>
            </a:extLst>
          </p:cNvPr>
          <p:cNvSpPr txBox="1"/>
          <p:nvPr/>
        </p:nvSpPr>
        <p:spPr>
          <a:xfrm>
            <a:off x="3119437" y="4746693"/>
            <a:ext cx="2905125" cy="70788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Planejar e coordenar a RENAMAS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C102B80-5204-4C7F-A83E-AD4D5276EF00}"/>
              </a:ext>
            </a:extLst>
          </p:cNvPr>
          <p:cNvSpPr txBox="1"/>
          <p:nvPr/>
        </p:nvSpPr>
        <p:spPr>
          <a:xfrm>
            <a:off x="6112668" y="4451684"/>
            <a:ext cx="2905125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rgbClr val="1D07B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Implementar ações previstas nos planos de recursos hídricos relativas a águas subterrâneas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96D1C47-8917-431C-9D4D-30BB5392C481}"/>
              </a:ext>
            </a:extLst>
          </p:cNvPr>
          <p:cNvSpPr txBox="1"/>
          <p:nvPr/>
        </p:nvSpPr>
        <p:spPr>
          <a:xfrm>
            <a:off x="138111" y="4223860"/>
            <a:ext cx="1657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Atividades: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67CA63-FE10-46E4-8346-A7D402756DFE}"/>
              </a:ext>
            </a:extLst>
          </p:cNvPr>
          <p:cNvSpPr txBox="1"/>
          <p:nvPr/>
        </p:nvSpPr>
        <p:spPr>
          <a:xfrm>
            <a:off x="1590673" y="1403421"/>
            <a:ext cx="5557984" cy="707886"/>
          </a:xfrm>
          <a:prstGeom prst="rect">
            <a:avLst/>
          </a:prstGeom>
          <a:solidFill>
            <a:srgbClr val="F9FB93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Fortalecer a implementação da gestão integrada de recursos hídricos superficiais e subterrâneos</a:t>
            </a:r>
          </a:p>
        </p:txBody>
      </p:sp>
    </p:spTree>
    <p:extLst>
      <p:ext uri="{BB962C8B-B14F-4D97-AF65-F5344CB8AC3E}">
        <p14:creationId xmlns:p14="http://schemas.microsoft.com/office/powerpoint/2010/main" val="421624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3" grpId="0" animBg="1"/>
      <p:bldP spid="2" grpId="0" animBg="1"/>
      <p:bldP spid="7" grpId="0" animBg="1"/>
      <p:bldP spid="9" grpId="0" animBg="1"/>
      <p:bldP spid="5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CaixaDeTexto 1"/>
          <p:cNvSpPr txBox="1"/>
          <p:nvPr/>
        </p:nvSpPr>
        <p:spPr>
          <a:xfrm>
            <a:off x="5647569" y="6501280"/>
            <a:ext cx="1017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sz="1200" dirty="0">
                <a:solidFill>
                  <a:srgbClr val="00B050"/>
                </a:solidFill>
              </a:rPr>
              <a:t>Finalizado </a:t>
            </a:r>
          </a:p>
        </p:txBody>
      </p:sp>
      <p:sp>
        <p:nvSpPr>
          <p:cNvPr id="1048585" name="CaixaDeTexto 2"/>
          <p:cNvSpPr txBox="1"/>
          <p:nvPr/>
        </p:nvSpPr>
        <p:spPr>
          <a:xfrm>
            <a:off x="6112921" y="2523002"/>
            <a:ext cx="2377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sz="1200" dirty="0">
                <a:solidFill>
                  <a:srgbClr val="00B050"/>
                </a:solidFill>
              </a:rPr>
              <a:t>Aquíferos da Chapada do Apodi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sz="1200" dirty="0">
                <a:solidFill>
                  <a:srgbClr val="00B050"/>
                </a:solidFill>
              </a:rPr>
              <a:t>Sistema Aquífero Urucuia (SAU)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sz="1200" dirty="0">
                <a:solidFill>
                  <a:srgbClr val="00B050"/>
                </a:solidFill>
              </a:rPr>
              <a:t>Estudo da Vulnerabilidade do Aquífero Guarani (SAG)</a:t>
            </a:r>
          </a:p>
        </p:txBody>
      </p:sp>
      <p:sp>
        <p:nvSpPr>
          <p:cNvPr id="1048586" name="CaixaDeTexto 3"/>
          <p:cNvSpPr txBox="1"/>
          <p:nvPr/>
        </p:nvSpPr>
        <p:spPr>
          <a:xfrm>
            <a:off x="6377380" y="907937"/>
            <a:ext cx="245857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Estudos ANA PNAS/PNRH</a:t>
            </a:r>
          </a:p>
        </p:txBody>
      </p:sp>
      <p:sp>
        <p:nvSpPr>
          <p:cNvPr id="1048587" name="CaixaDeTexto 4"/>
          <p:cNvSpPr txBox="1"/>
          <p:nvPr/>
        </p:nvSpPr>
        <p:spPr>
          <a:xfrm>
            <a:off x="5901664" y="1577981"/>
            <a:ext cx="3039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pt-BR" sz="2000" dirty="0">
                <a:solidFill>
                  <a:srgbClr val="1F497D"/>
                </a:solidFill>
                <a:latin typeface="+mj-lt"/>
              </a:rPr>
              <a:t>21 Estados envolvidos</a:t>
            </a:r>
          </a:p>
        </p:txBody>
      </p:sp>
      <p:sp>
        <p:nvSpPr>
          <p:cNvPr id="1048588" name="CaixaDeTexto 5"/>
          <p:cNvSpPr txBox="1"/>
          <p:nvPr/>
        </p:nvSpPr>
        <p:spPr>
          <a:xfrm>
            <a:off x="6156202" y="5086439"/>
            <a:ext cx="235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2060"/>
                </a:solidFill>
              </a:rPr>
              <a:t>Estudos em áreas urbanas</a:t>
            </a:r>
          </a:p>
        </p:txBody>
      </p:sp>
      <p:sp>
        <p:nvSpPr>
          <p:cNvPr id="1048589" name="CaixaDeTexto 6"/>
          <p:cNvSpPr txBox="1"/>
          <p:nvPr/>
        </p:nvSpPr>
        <p:spPr>
          <a:xfrm>
            <a:off x="6083689" y="5385342"/>
            <a:ext cx="2406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sz="1200" dirty="0">
                <a:solidFill>
                  <a:srgbClr val="00B050"/>
                </a:solidFill>
              </a:rPr>
              <a:t>Região Metropolitana de Maceió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sz="1200" dirty="0">
                <a:solidFill>
                  <a:srgbClr val="00B050"/>
                </a:solidFill>
              </a:rPr>
              <a:t>Região Metropolitana de Natal</a:t>
            </a:r>
          </a:p>
        </p:txBody>
      </p:sp>
      <p:sp>
        <p:nvSpPr>
          <p:cNvPr id="1048590" name="CaixaDeTexto 7"/>
          <p:cNvSpPr txBox="1"/>
          <p:nvPr/>
        </p:nvSpPr>
        <p:spPr>
          <a:xfrm>
            <a:off x="6195775" y="1877244"/>
            <a:ext cx="2556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002060"/>
                </a:solidFill>
              </a:rPr>
              <a:t>Aquíferos interestaduais </a:t>
            </a:r>
          </a:p>
          <a:p>
            <a:r>
              <a:rPr lang="pt-BR" sz="1600" dirty="0">
                <a:solidFill>
                  <a:srgbClr val="002060"/>
                </a:solidFill>
              </a:rPr>
              <a:t>ou </a:t>
            </a:r>
            <a:r>
              <a:rPr lang="pt-BR" sz="1600" dirty="0" err="1">
                <a:solidFill>
                  <a:srgbClr val="002060"/>
                </a:solidFill>
              </a:rPr>
              <a:t>transfronteiriços</a:t>
            </a:r>
            <a:endParaRPr lang="pt-BR" sz="1600" dirty="0">
              <a:solidFill>
                <a:srgbClr val="002060"/>
              </a:solidFill>
            </a:endParaRPr>
          </a:p>
        </p:txBody>
      </p:sp>
      <p:sp>
        <p:nvSpPr>
          <p:cNvPr id="1048591" name="CaixaDeTexto 8"/>
          <p:cNvSpPr txBox="1"/>
          <p:nvPr/>
        </p:nvSpPr>
        <p:spPr>
          <a:xfrm>
            <a:off x="6133653" y="5819306"/>
            <a:ext cx="231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7030A0"/>
                </a:solidFill>
              </a:rPr>
              <a:t>Ilha de São Luís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7030A0"/>
                </a:solidFill>
              </a:rPr>
              <a:t>Belém e Municípios Adjacentes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7030A0"/>
                </a:solidFill>
              </a:rPr>
              <a:t>Manaus (AM)</a:t>
            </a:r>
          </a:p>
        </p:txBody>
      </p:sp>
      <p:sp>
        <p:nvSpPr>
          <p:cNvPr id="1048592" name="CaixaDeTexto 9"/>
          <p:cNvSpPr txBox="1"/>
          <p:nvPr/>
        </p:nvSpPr>
        <p:spPr>
          <a:xfrm>
            <a:off x="6083689" y="3337077"/>
            <a:ext cx="2149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sz="1200" dirty="0">
                <a:solidFill>
                  <a:srgbClr val="00B050"/>
                </a:solidFill>
              </a:rPr>
              <a:t>Aquíferos da Prov. Hidr. do Amazonas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7030A0"/>
                </a:solidFill>
              </a:rPr>
              <a:t>Aquíferos Cársticos na Bacia do São Francisco</a:t>
            </a:r>
          </a:p>
        </p:txBody>
      </p:sp>
      <p:sp>
        <p:nvSpPr>
          <p:cNvPr id="1048593" name="CaixaDeTexto 10"/>
          <p:cNvSpPr txBox="1"/>
          <p:nvPr/>
        </p:nvSpPr>
        <p:spPr>
          <a:xfrm>
            <a:off x="6448305" y="6501279"/>
            <a:ext cx="131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pt-BR" sz="1200" dirty="0">
                <a:solidFill>
                  <a:srgbClr val="7030A0"/>
                </a:solidFill>
              </a:rPr>
              <a:t>Em andamento</a:t>
            </a:r>
          </a:p>
        </p:txBody>
      </p:sp>
      <p:pic>
        <p:nvPicPr>
          <p:cNvPr id="209715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19890" cy="6407986"/>
          </a:xfrm>
          <a:prstGeom prst="rect">
            <a:avLst/>
          </a:prstGeom>
        </p:spPr>
      </p:pic>
      <p:sp>
        <p:nvSpPr>
          <p:cNvPr id="1048594" name="CaixaDeTexto 12"/>
          <p:cNvSpPr txBox="1"/>
          <p:nvPr/>
        </p:nvSpPr>
        <p:spPr>
          <a:xfrm>
            <a:off x="7606666" y="6472007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pt-BR" sz="1200" dirty="0">
                <a:solidFill>
                  <a:srgbClr val="FF0000"/>
                </a:solidFill>
              </a:rPr>
              <a:t>Início 2018</a:t>
            </a:r>
          </a:p>
        </p:txBody>
      </p:sp>
      <p:sp>
        <p:nvSpPr>
          <p:cNvPr id="1048595" name="CaixaDeTexto 13"/>
          <p:cNvSpPr txBox="1"/>
          <p:nvPr/>
        </p:nvSpPr>
        <p:spPr>
          <a:xfrm>
            <a:off x="6121097" y="4185227"/>
            <a:ext cx="2149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pt-BR" sz="1200" dirty="0">
                <a:solidFill>
                  <a:srgbClr val="FF0000"/>
                </a:solidFill>
              </a:rPr>
              <a:t>Bacia rio Verde Grande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pt-BR" sz="1200" dirty="0">
                <a:solidFill>
                  <a:srgbClr val="FF0000"/>
                </a:solidFill>
              </a:rPr>
              <a:t>Bacia rio Carinhanha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pt-BR" sz="1200" dirty="0">
                <a:solidFill>
                  <a:srgbClr val="FF0000"/>
                </a:solidFill>
              </a:rPr>
              <a:t>Bacia rio Paranapanema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pt-BR" sz="1200" dirty="0">
                <a:solidFill>
                  <a:srgbClr val="FF0000"/>
                </a:solidFill>
              </a:rPr>
              <a:t>Escoamento de base</a:t>
            </a:r>
          </a:p>
        </p:txBody>
      </p:sp>
    </p:spTree>
    <p:extLst>
      <p:ext uri="{BB962C8B-B14F-4D97-AF65-F5344CB8AC3E}">
        <p14:creationId xmlns:p14="http://schemas.microsoft.com/office/powerpoint/2010/main" val="8140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Espaço Reservado para Conteúdo 3" descr="Slide1B.jpg">
            <a:extLst>
              <a:ext uri="{FF2B5EF4-FFF2-40B4-BE49-F238E27FC236}">
                <a16:creationId xmlns:a16="http://schemas.microsoft.com/office/drawing/2014/main" id="{D5398B93-BAE1-4700-8435-AC8FC8A7D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15610" r="6331" b="11540"/>
          <a:stretch>
            <a:fillRect/>
          </a:stretch>
        </p:blipFill>
        <p:spPr bwMode="auto">
          <a:xfrm>
            <a:off x="500062" y="1152524"/>
            <a:ext cx="8143875" cy="5000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Imagem 4" descr="thwea02.gif">
            <a:extLst>
              <a:ext uri="{FF2B5EF4-FFF2-40B4-BE49-F238E27FC236}">
                <a16:creationId xmlns:a16="http://schemas.microsoft.com/office/drawing/2014/main" id="{54837589-6AC6-43E3-AB3C-47B0AB072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5125" y="1638300"/>
            <a:ext cx="10001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m 6" descr="thwea02.gif">
            <a:extLst>
              <a:ext uri="{FF2B5EF4-FFF2-40B4-BE49-F238E27FC236}">
                <a16:creationId xmlns:a16="http://schemas.microsoft.com/office/drawing/2014/main" id="{97C9E1BC-D28C-4A2C-97CE-CD91F3367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622425"/>
            <a:ext cx="8763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Imagem 7" descr="thwea02.gif">
            <a:extLst>
              <a:ext uri="{FF2B5EF4-FFF2-40B4-BE49-F238E27FC236}">
                <a16:creationId xmlns:a16="http://schemas.microsoft.com/office/drawing/2014/main" id="{2C350738-4C61-4AB4-B04A-1F3A03B1C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571750"/>
            <a:ext cx="11477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m 8" descr="thwea02.gif">
            <a:extLst>
              <a:ext uri="{FF2B5EF4-FFF2-40B4-BE49-F238E27FC236}">
                <a16:creationId xmlns:a16="http://schemas.microsoft.com/office/drawing/2014/main" id="{4FC5ABF2-68B6-4A35-91FB-82016427C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71988" y="2928938"/>
            <a:ext cx="814387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Forma livre 10">
            <a:extLst>
              <a:ext uri="{FF2B5EF4-FFF2-40B4-BE49-F238E27FC236}">
                <a16:creationId xmlns:a16="http://schemas.microsoft.com/office/drawing/2014/main" id="{87A38107-0143-4D4D-AB3E-4124C6FBDD99}"/>
              </a:ext>
            </a:extLst>
          </p:cNvPr>
          <p:cNvSpPr/>
          <p:nvPr/>
        </p:nvSpPr>
        <p:spPr>
          <a:xfrm>
            <a:off x="4991100" y="3309938"/>
            <a:ext cx="842963" cy="238125"/>
          </a:xfrm>
          <a:custGeom>
            <a:avLst/>
            <a:gdLst>
              <a:gd name="connsiteX0" fmla="*/ 25608 w 842094"/>
              <a:gd name="connsiteY0" fmla="*/ 235743 h 238472"/>
              <a:gd name="connsiteX1" fmla="*/ 35133 w 842094"/>
              <a:gd name="connsiteY1" fmla="*/ 207168 h 238472"/>
              <a:gd name="connsiteX2" fmla="*/ 42277 w 842094"/>
              <a:gd name="connsiteY2" fmla="*/ 200025 h 238472"/>
              <a:gd name="connsiteX3" fmla="*/ 39895 w 842094"/>
              <a:gd name="connsiteY3" fmla="*/ 192881 h 238472"/>
              <a:gd name="connsiteX4" fmla="*/ 35133 w 842094"/>
              <a:gd name="connsiteY4" fmla="*/ 185737 h 238472"/>
              <a:gd name="connsiteX5" fmla="*/ 30370 w 842094"/>
              <a:gd name="connsiteY5" fmla="*/ 171450 h 238472"/>
              <a:gd name="connsiteX6" fmla="*/ 27989 w 842094"/>
              <a:gd name="connsiteY6" fmla="*/ 164306 h 238472"/>
              <a:gd name="connsiteX7" fmla="*/ 30370 w 842094"/>
              <a:gd name="connsiteY7" fmla="*/ 152400 h 238472"/>
              <a:gd name="connsiteX8" fmla="*/ 32752 w 842094"/>
              <a:gd name="connsiteY8" fmla="*/ 145256 h 238472"/>
              <a:gd name="connsiteX9" fmla="*/ 27989 w 842094"/>
              <a:gd name="connsiteY9" fmla="*/ 138112 h 238472"/>
              <a:gd name="connsiteX10" fmla="*/ 16083 w 842094"/>
              <a:gd name="connsiteY10" fmla="*/ 116681 h 238472"/>
              <a:gd name="connsiteX11" fmla="*/ 8939 w 842094"/>
              <a:gd name="connsiteY11" fmla="*/ 111918 h 238472"/>
              <a:gd name="connsiteX12" fmla="*/ 11320 w 842094"/>
              <a:gd name="connsiteY12" fmla="*/ 92868 h 238472"/>
              <a:gd name="connsiteX13" fmla="*/ 8939 w 842094"/>
              <a:gd name="connsiteY13" fmla="*/ 80962 h 238472"/>
              <a:gd name="connsiteX14" fmla="*/ 27989 w 842094"/>
              <a:gd name="connsiteY14" fmla="*/ 71437 h 238472"/>
              <a:gd name="connsiteX15" fmla="*/ 51802 w 842094"/>
              <a:gd name="connsiteY15" fmla="*/ 66675 h 238472"/>
              <a:gd name="connsiteX16" fmla="*/ 70852 w 842094"/>
              <a:gd name="connsiteY16" fmla="*/ 61912 h 238472"/>
              <a:gd name="connsiteX17" fmla="*/ 77995 w 842094"/>
              <a:gd name="connsiteY17" fmla="*/ 57150 h 238472"/>
              <a:gd name="connsiteX18" fmla="*/ 85139 w 842094"/>
              <a:gd name="connsiteY18" fmla="*/ 54768 h 238472"/>
              <a:gd name="connsiteX19" fmla="*/ 223252 w 842094"/>
              <a:gd name="connsiteY19" fmla="*/ 52387 h 238472"/>
              <a:gd name="connsiteX20" fmla="*/ 230395 w 842094"/>
              <a:gd name="connsiteY20" fmla="*/ 50006 h 238472"/>
              <a:gd name="connsiteX21" fmla="*/ 239920 w 842094"/>
              <a:gd name="connsiteY21" fmla="*/ 40481 h 238472"/>
              <a:gd name="connsiteX22" fmla="*/ 261352 w 842094"/>
              <a:gd name="connsiteY22" fmla="*/ 30956 h 238472"/>
              <a:gd name="connsiteX23" fmla="*/ 268495 w 842094"/>
              <a:gd name="connsiteY23" fmla="*/ 28575 h 238472"/>
              <a:gd name="connsiteX24" fmla="*/ 275639 w 842094"/>
              <a:gd name="connsiteY24" fmla="*/ 26193 h 238472"/>
              <a:gd name="connsiteX25" fmla="*/ 292308 w 842094"/>
              <a:gd name="connsiteY25" fmla="*/ 16668 h 238472"/>
              <a:gd name="connsiteX26" fmla="*/ 306595 w 842094"/>
              <a:gd name="connsiteY26" fmla="*/ 4762 h 238472"/>
              <a:gd name="connsiteX27" fmla="*/ 320883 w 842094"/>
              <a:gd name="connsiteY27" fmla="*/ 0 h 238472"/>
              <a:gd name="connsiteX28" fmla="*/ 337552 w 842094"/>
              <a:gd name="connsiteY28" fmla="*/ 2381 h 238472"/>
              <a:gd name="connsiteX29" fmla="*/ 344695 w 842094"/>
              <a:gd name="connsiteY29" fmla="*/ 4762 h 238472"/>
              <a:gd name="connsiteX30" fmla="*/ 366127 w 842094"/>
              <a:gd name="connsiteY30" fmla="*/ 0 h 238472"/>
              <a:gd name="connsiteX31" fmla="*/ 380414 w 842094"/>
              <a:gd name="connsiteY31" fmla="*/ 4762 h 238472"/>
              <a:gd name="connsiteX32" fmla="*/ 387558 w 842094"/>
              <a:gd name="connsiteY32" fmla="*/ 7143 h 238472"/>
              <a:gd name="connsiteX33" fmla="*/ 399464 w 842094"/>
              <a:gd name="connsiteY33" fmla="*/ 9525 h 238472"/>
              <a:gd name="connsiteX34" fmla="*/ 411370 w 842094"/>
              <a:gd name="connsiteY34" fmla="*/ 30956 h 238472"/>
              <a:gd name="connsiteX35" fmla="*/ 418514 w 842094"/>
              <a:gd name="connsiteY35" fmla="*/ 38100 h 238472"/>
              <a:gd name="connsiteX36" fmla="*/ 425658 w 842094"/>
              <a:gd name="connsiteY36" fmla="*/ 40481 h 238472"/>
              <a:gd name="connsiteX37" fmla="*/ 430420 w 842094"/>
              <a:gd name="connsiteY37" fmla="*/ 47625 h 238472"/>
              <a:gd name="connsiteX38" fmla="*/ 437564 w 842094"/>
              <a:gd name="connsiteY38" fmla="*/ 50006 h 238472"/>
              <a:gd name="connsiteX39" fmla="*/ 461377 w 842094"/>
              <a:gd name="connsiteY39" fmla="*/ 52387 h 238472"/>
              <a:gd name="connsiteX40" fmla="*/ 475664 w 842094"/>
              <a:gd name="connsiteY40" fmla="*/ 57150 h 238472"/>
              <a:gd name="connsiteX41" fmla="*/ 485189 w 842094"/>
              <a:gd name="connsiteY41" fmla="*/ 66675 h 238472"/>
              <a:gd name="connsiteX42" fmla="*/ 489952 w 842094"/>
              <a:gd name="connsiteY42" fmla="*/ 73818 h 238472"/>
              <a:gd name="connsiteX43" fmla="*/ 528052 w 842094"/>
              <a:gd name="connsiteY43" fmla="*/ 73818 h 238472"/>
              <a:gd name="connsiteX44" fmla="*/ 549483 w 842094"/>
              <a:gd name="connsiteY44" fmla="*/ 66675 h 238472"/>
              <a:gd name="connsiteX45" fmla="*/ 556627 w 842094"/>
              <a:gd name="connsiteY45" fmla="*/ 64293 h 238472"/>
              <a:gd name="connsiteX46" fmla="*/ 580439 w 842094"/>
              <a:gd name="connsiteY46" fmla="*/ 61912 h 238472"/>
              <a:gd name="connsiteX47" fmla="*/ 604252 w 842094"/>
              <a:gd name="connsiteY47" fmla="*/ 64293 h 238472"/>
              <a:gd name="connsiteX48" fmla="*/ 663783 w 842094"/>
              <a:gd name="connsiteY48" fmla="*/ 69056 h 238472"/>
              <a:gd name="connsiteX49" fmla="*/ 673308 w 842094"/>
              <a:gd name="connsiteY49" fmla="*/ 73818 h 238472"/>
              <a:gd name="connsiteX50" fmla="*/ 687595 w 842094"/>
              <a:gd name="connsiteY50" fmla="*/ 69056 h 238472"/>
              <a:gd name="connsiteX51" fmla="*/ 701883 w 842094"/>
              <a:gd name="connsiteY51" fmla="*/ 73818 h 238472"/>
              <a:gd name="connsiteX52" fmla="*/ 709027 w 842094"/>
              <a:gd name="connsiteY52" fmla="*/ 76200 h 238472"/>
              <a:gd name="connsiteX53" fmla="*/ 723314 w 842094"/>
              <a:gd name="connsiteY53" fmla="*/ 78581 h 238472"/>
              <a:gd name="connsiteX54" fmla="*/ 725695 w 842094"/>
              <a:gd name="connsiteY54" fmla="*/ 85725 h 238472"/>
              <a:gd name="connsiteX55" fmla="*/ 728077 w 842094"/>
              <a:gd name="connsiteY55" fmla="*/ 97631 h 238472"/>
              <a:gd name="connsiteX56" fmla="*/ 739983 w 842094"/>
              <a:gd name="connsiteY56" fmla="*/ 100012 h 238472"/>
              <a:gd name="connsiteX57" fmla="*/ 742364 w 842094"/>
              <a:gd name="connsiteY57" fmla="*/ 107156 h 238472"/>
              <a:gd name="connsiteX58" fmla="*/ 747127 w 842094"/>
              <a:gd name="connsiteY58" fmla="*/ 116681 h 238472"/>
              <a:gd name="connsiteX59" fmla="*/ 749508 w 842094"/>
              <a:gd name="connsiteY59" fmla="*/ 123825 h 238472"/>
              <a:gd name="connsiteX60" fmla="*/ 756652 w 842094"/>
              <a:gd name="connsiteY60" fmla="*/ 128587 h 238472"/>
              <a:gd name="connsiteX61" fmla="*/ 770939 w 842094"/>
              <a:gd name="connsiteY61" fmla="*/ 133350 h 238472"/>
              <a:gd name="connsiteX62" fmla="*/ 778083 w 842094"/>
              <a:gd name="connsiteY62" fmla="*/ 135731 h 238472"/>
              <a:gd name="connsiteX63" fmla="*/ 794752 w 842094"/>
              <a:gd name="connsiteY63" fmla="*/ 138112 h 238472"/>
              <a:gd name="connsiteX64" fmla="*/ 799514 w 842094"/>
              <a:gd name="connsiteY64" fmla="*/ 145256 h 238472"/>
              <a:gd name="connsiteX65" fmla="*/ 813802 w 842094"/>
              <a:gd name="connsiteY65" fmla="*/ 152400 h 238472"/>
              <a:gd name="connsiteX66" fmla="*/ 820945 w 842094"/>
              <a:gd name="connsiteY66" fmla="*/ 157162 h 238472"/>
              <a:gd name="connsiteX67" fmla="*/ 839995 w 842094"/>
              <a:gd name="connsiteY67" fmla="*/ 157162 h 238472"/>
              <a:gd name="connsiteX68" fmla="*/ 837614 w 842094"/>
              <a:gd name="connsiteY68" fmla="*/ 180975 h 238472"/>
              <a:gd name="connsiteX69" fmla="*/ 835233 w 842094"/>
              <a:gd name="connsiteY69" fmla="*/ 188118 h 238472"/>
              <a:gd name="connsiteX70" fmla="*/ 820945 w 842094"/>
              <a:gd name="connsiteY70" fmla="*/ 195262 h 238472"/>
              <a:gd name="connsiteX71" fmla="*/ 811420 w 842094"/>
              <a:gd name="connsiteY71" fmla="*/ 209550 h 238472"/>
              <a:gd name="connsiteX72" fmla="*/ 806658 w 842094"/>
              <a:gd name="connsiteY72" fmla="*/ 216693 h 238472"/>
              <a:gd name="connsiteX73" fmla="*/ 804277 w 842094"/>
              <a:gd name="connsiteY73" fmla="*/ 223837 h 238472"/>
              <a:gd name="connsiteX74" fmla="*/ 797133 w 842094"/>
              <a:gd name="connsiteY74" fmla="*/ 233362 h 23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42094" h="238472">
                <a:moveTo>
                  <a:pt x="25608" y="235743"/>
                </a:moveTo>
                <a:cubicBezTo>
                  <a:pt x="41889" y="224891"/>
                  <a:pt x="25501" y="238472"/>
                  <a:pt x="35133" y="207168"/>
                </a:cubicBezTo>
                <a:cubicBezTo>
                  <a:pt x="36123" y="203949"/>
                  <a:pt x="39896" y="202406"/>
                  <a:pt x="42277" y="200025"/>
                </a:cubicBezTo>
                <a:cubicBezTo>
                  <a:pt x="41483" y="197644"/>
                  <a:pt x="41018" y="195126"/>
                  <a:pt x="39895" y="192881"/>
                </a:cubicBezTo>
                <a:cubicBezTo>
                  <a:pt x="38615" y="190321"/>
                  <a:pt x="36295" y="188352"/>
                  <a:pt x="35133" y="185737"/>
                </a:cubicBezTo>
                <a:cubicBezTo>
                  <a:pt x="33094" y="181150"/>
                  <a:pt x="31958" y="176212"/>
                  <a:pt x="30370" y="171450"/>
                </a:cubicBezTo>
                <a:lnTo>
                  <a:pt x="27989" y="164306"/>
                </a:lnTo>
                <a:cubicBezTo>
                  <a:pt x="28783" y="160337"/>
                  <a:pt x="29388" y="156326"/>
                  <a:pt x="30370" y="152400"/>
                </a:cubicBezTo>
                <a:cubicBezTo>
                  <a:pt x="30979" y="149965"/>
                  <a:pt x="33165" y="147732"/>
                  <a:pt x="32752" y="145256"/>
                </a:cubicBezTo>
                <a:cubicBezTo>
                  <a:pt x="32282" y="142433"/>
                  <a:pt x="29577" y="140493"/>
                  <a:pt x="27989" y="138112"/>
                </a:cubicBezTo>
                <a:cubicBezTo>
                  <a:pt x="23388" y="124308"/>
                  <a:pt x="25954" y="124907"/>
                  <a:pt x="16083" y="116681"/>
                </a:cubicBezTo>
                <a:cubicBezTo>
                  <a:pt x="13884" y="114849"/>
                  <a:pt x="11320" y="113506"/>
                  <a:pt x="8939" y="111918"/>
                </a:cubicBezTo>
                <a:cubicBezTo>
                  <a:pt x="3272" y="94916"/>
                  <a:pt x="0" y="100416"/>
                  <a:pt x="11320" y="92868"/>
                </a:cubicBezTo>
                <a:cubicBezTo>
                  <a:pt x="10526" y="88899"/>
                  <a:pt x="8437" y="84978"/>
                  <a:pt x="8939" y="80962"/>
                </a:cubicBezTo>
                <a:cubicBezTo>
                  <a:pt x="10216" y="70745"/>
                  <a:pt x="21276" y="72695"/>
                  <a:pt x="27989" y="71437"/>
                </a:cubicBezTo>
                <a:cubicBezTo>
                  <a:pt x="35945" y="69945"/>
                  <a:pt x="43864" y="68263"/>
                  <a:pt x="51802" y="66675"/>
                </a:cubicBezTo>
                <a:cubicBezTo>
                  <a:pt x="66163" y="63803"/>
                  <a:pt x="59872" y="65571"/>
                  <a:pt x="70852" y="61912"/>
                </a:cubicBezTo>
                <a:cubicBezTo>
                  <a:pt x="73233" y="60325"/>
                  <a:pt x="75436" y="58430"/>
                  <a:pt x="77995" y="57150"/>
                </a:cubicBezTo>
                <a:cubicBezTo>
                  <a:pt x="80240" y="56027"/>
                  <a:pt x="82630" y="54850"/>
                  <a:pt x="85139" y="54768"/>
                </a:cubicBezTo>
                <a:cubicBezTo>
                  <a:pt x="131159" y="53259"/>
                  <a:pt x="177214" y="53181"/>
                  <a:pt x="223252" y="52387"/>
                </a:cubicBezTo>
                <a:cubicBezTo>
                  <a:pt x="225633" y="51593"/>
                  <a:pt x="228620" y="51781"/>
                  <a:pt x="230395" y="50006"/>
                </a:cubicBezTo>
                <a:cubicBezTo>
                  <a:pt x="243094" y="37307"/>
                  <a:pt x="220874" y="46830"/>
                  <a:pt x="239920" y="40481"/>
                </a:cubicBezTo>
                <a:cubicBezTo>
                  <a:pt x="251241" y="32933"/>
                  <a:pt x="244348" y="36623"/>
                  <a:pt x="261352" y="30956"/>
                </a:cubicBezTo>
                <a:lnTo>
                  <a:pt x="268495" y="28575"/>
                </a:lnTo>
                <a:lnTo>
                  <a:pt x="275639" y="26193"/>
                </a:lnTo>
                <a:cubicBezTo>
                  <a:pt x="284266" y="13256"/>
                  <a:pt x="275307" y="23043"/>
                  <a:pt x="292308" y="16668"/>
                </a:cubicBezTo>
                <a:cubicBezTo>
                  <a:pt x="305376" y="11767"/>
                  <a:pt x="293755" y="11895"/>
                  <a:pt x="306595" y="4762"/>
                </a:cubicBezTo>
                <a:cubicBezTo>
                  <a:pt x="310983" y="2324"/>
                  <a:pt x="320883" y="0"/>
                  <a:pt x="320883" y="0"/>
                </a:cubicBezTo>
                <a:cubicBezTo>
                  <a:pt x="326439" y="794"/>
                  <a:pt x="332048" y="1280"/>
                  <a:pt x="337552" y="2381"/>
                </a:cubicBezTo>
                <a:cubicBezTo>
                  <a:pt x="340013" y="2873"/>
                  <a:pt x="342185" y="4762"/>
                  <a:pt x="344695" y="4762"/>
                </a:cubicBezTo>
                <a:cubicBezTo>
                  <a:pt x="353077" y="4762"/>
                  <a:pt x="358760" y="2455"/>
                  <a:pt x="366127" y="0"/>
                </a:cubicBezTo>
                <a:lnTo>
                  <a:pt x="380414" y="4762"/>
                </a:lnTo>
                <a:cubicBezTo>
                  <a:pt x="382795" y="5556"/>
                  <a:pt x="385097" y="6651"/>
                  <a:pt x="387558" y="7143"/>
                </a:cubicBezTo>
                <a:lnTo>
                  <a:pt x="399464" y="9525"/>
                </a:lnTo>
                <a:cubicBezTo>
                  <a:pt x="404836" y="31010"/>
                  <a:pt x="398017" y="26505"/>
                  <a:pt x="411370" y="30956"/>
                </a:cubicBezTo>
                <a:cubicBezTo>
                  <a:pt x="413751" y="33337"/>
                  <a:pt x="415712" y="36232"/>
                  <a:pt x="418514" y="38100"/>
                </a:cubicBezTo>
                <a:cubicBezTo>
                  <a:pt x="420603" y="39492"/>
                  <a:pt x="423698" y="38913"/>
                  <a:pt x="425658" y="40481"/>
                </a:cubicBezTo>
                <a:cubicBezTo>
                  <a:pt x="427893" y="42269"/>
                  <a:pt x="428185" y="45837"/>
                  <a:pt x="430420" y="47625"/>
                </a:cubicBezTo>
                <a:cubicBezTo>
                  <a:pt x="432380" y="49193"/>
                  <a:pt x="435083" y="49624"/>
                  <a:pt x="437564" y="50006"/>
                </a:cubicBezTo>
                <a:cubicBezTo>
                  <a:pt x="445449" y="51219"/>
                  <a:pt x="453439" y="51593"/>
                  <a:pt x="461377" y="52387"/>
                </a:cubicBezTo>
                <a:cubicBezTo>
                  <a:pt x="466139" y="53975"/>
                  <a:pt x="474077" y="52388"/>
                  <a:pt x="475664" y="57150"/>
                </a:cubicBezTo>
                <a:cubicBezTo>
                  <a:pt x="478839" y="66674"/>
                  <a:pt x="475664" y="63499"/>
                  <a:pt x="485189" y="66675"/>
                </a:cubicBezTo>
                <a:cubicBezTo>
                  <a:pt x="486777" y="69056"/>
                  <a:pt x="487392" y="72538"/>
                  <a:pt x="489952" y="73818"/>
                </a:cubicBezTo>
                <a:cubicBezTo>
                  <a:pt x="499802" y="78743"/>
                  <a:pt x="519768" y="74647"/>
                  <a:pt x="528052" y="73818"/>
                </a:cubicBezTo>
                <a:lnTo>
                  <a:pt x="549483" y="66675"/>
                </a:lnTo>
                <a:cubicBezTo>
                  <a:pt x="551864" y="65881"/>
                  <a:pt x="554129" y="64543"/>
                  <a:pt x="556627" y="64293"/>
                </a:cubicBezTo>
                <a:lnTo>
                  <a:pt x="580439" y="61912"/>
                </a:lnTo>
                <a:cubicBezTo>
                  <a:pt x="588377" y="62706"/>
                  <a:pt x="596295" y="63725"/>
                  <a:pt x="604252" y="64293"/>
                </a:cubicBezTo>
                <a:cubicBezTo>
                  <a:pt x="663485" y="68524"/>
                  <a:pt x="628725" y="64048"/>
                  <a:pt x="663783" y="69056"/>
                </a:cubicBezTo>
                <a:cubicBezTo>
                  <a:pt x="666958" y="70643"/>
                  <a:pt x="669758" y="73818"/>
                  <a:pt x="673308" y="73818"/>
                </a:cubicBezTo>
                <a:cubicBezTo>
                  <a:pt x="678328" y="73818"/>
                  <a:pt x="687595" y="69056"/>
                  <a:pt x="687595" y="69056"/>
                </a:cubicBezTo>
                <a:lnTo>
                  <a:pt x="701883" y="73818"/>
                </a:lnTo>
                <a:cubicBezTo>
                  <a:pt x="704264" y="74612"/>
                  <a:pt x="706551" y="75787"/>
                  <a:pt x="709027" y="76200"/>
                </a:cubicBezTo>
                <a:lnTo>
                  <a:pt x="723314" y="78581"/>
                </a:lnTo>
                <a:cubicBezTo>
                  <a:pt x="724108" y="80962"/>
                  <a:pt x="725086" y="83290"/>
                  <a:pt x="725695" y="85725"/>
                </a:cubicBezTo>
                <a:cubicBezTo>
                  <a:pt x="726677" y="89651"/>
                  <a:pt x="725215" y="94769"/>
                  <a:pt x="728077" y="97631"/>
                </a:cubicBezTo>
                <a:cubicBezTo>
                  <a:pt x="730939" y="100493"/>
                  <a:pt x="736014" y="99218"/>
                  <a:pt x="739983" y="100012"/>
                </a:cubicBezTo>
                <a:cubicBezTo>
                  <a:pt x="740777" y="102393"/>
                  <a:pt x="742364" y="104646"/>
                  <a:pt x="742364" y="107156"/>
                </a:cubicBezTo>
                <a:cubicBezTo>
                  <a:pt x="742364" y="117739"/>
                  <a:pt x="734427" y="112448"/>
                  <a:pt x="747127" y="116681"/>
                </a:cubicBezTo>
                <a:cubicBezTo>
                  <a:pt x="747921" y="119062"/>
                  <a:pt x="747940" y="121865"/>
                  <a:pt x="749508" y="123825"/>
                </a:cubicBezTo>
                <a:cubicBezTo>
                  <a:pt x="751296" y="126060"/>
                  <a:pt x="754037" y="127425"/>
                  <a:pt x="756652" y="128587"/>
                </a:cubicBezTo>
                <a:cubicBezTo>
                  <a:pt x="761239" y="130626"/>
                  <a:pt x="766177" y="131762"/>
                  <a:pt x="770939" y="133350"/>
                </a:cubicBezTo>
                <a:cubicBezTo>
                  <a:pt x="773320" y="134144"/>
                  <a:pt x="775598" y="135376"/>
                  <a:pt x="778083" y="135731"/>
                </a:cubicBezTo>
                <a:lnTo>
                  <a:pt x="794752" y="138112"/>
                </a:lnTo>
                <a:cubicBezTo>
                  <a:pt x="796339" y="140493"/>
                  <a:pt x="797490" y="143232"/>
                  <a:pt x="799514" y="145256"/>
                </a:cubicBezTo>
                <a:cubicBezTo>
                  <a:pt x="806335" y="152077"/>
                  <a:pt x="806058" y="148528"/>
                  <a:pt x="813802" y="152400"/>
                </a:cubicBezTo>
                <a:cubicBezTo>
                  <a:pt x="816361" y="153680"/>
                  <a:pt x="818564" y="155575"/>
                  <a:pt x="820945" y="157162"/>
                </a:cubicBezTo>
                <a:cubicBezTo>
                  <a:pt x="822566" y="156757"/>
                  <a:pt x="838374" y="151218"/>
                  <a:pt x="839995" y="157162"/>
                </a:cubicBezTo>
                <a:cubicBezTo>
                  <a:pt x="842094" y="164858"/>
                  <a:pt x="838827" y="173090"/>
                  <a:pt x="837614" y="180975"/>
                </a:cubicBezTo>
                <a:cubicBezTo>
                  <a:pt x="837232" y="183456"/>
                  <a:pt x="836801" y="186158"/>
                  <a:pt x="835233" y="188118"/>
                </a:cubicBezTo>
                <a:cubicBezTo>
                  <a:pt x="831875" y="192316"/>
                  <a:pt x="825652" y="193693"/>
                  <a:pt x="820945" y="195262"/>
                </a:cubicBezTo>
                <a:lnTo>
                  <a:pt x="811420" y="209550"/>
                </a:lnTo>
                <a:lnTo>
                  <a:pt x="806658" y="216693"/>
                </a:lnTo>
                <a:cubicBezTo>
                  <a:pt x="805864" y="219074"/>
                  <a:pt x="805400" y="221592"/>
                  <a:pt x="804277" y="223837"/>
                </a:cubicBezTo>
                <a:cubicBezTo>
                  <a:pt x="801585" y="229222"/>
                  <a:pt x="800482" y="230013"/>
                  <a:pt x="797133" y="233362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69" name="Forma livre 12">
            <a:extLst>
              <a:ext uri="{FF2B5EF4-FFF2-40B4-BE49-F238E27FC236}">
                <a16:creationId xmlns:a16="http://schemas.microsoft.com/office/drawing/2014/main" id="{ABBA20A0-3B1F-47ED-9AEC-07BEFCBB52CE}"/>
              </a:ext>
            </a:extLst>
          </p:cNvPr>
          <p:cNvSpPr/>
          <p:nvPr/>
        </p:nvSpPr>
        <p:spPr>
          <a:xfrm>
            <a:off x="5602288" y="2844800"/>
            <a:ext cx="411162" cy="379413"/>
          </a:xfrm>
          <a:custGeom>
            <a:avLst/>
            <a:gdLst>
              <a:gd name="connsiteX0" fmla="*/ 410425 w 410425"/>
              <a:gd name="connsiteY0" fmla="*/ 0 h 378770"/>
              <a:gd name="connsiteX1" fmla="*/ 407026 w 410425"/>
              <a:gd name="connsiteY1" fmla="*/ 10197 h 378770"/>
              <a:gd name="connsiteX2" fmla="*/ 386630 w 410425"/>
              <a:gd name="connsiteY2" fmla="*/ 16996 h 378770"/>
              <a:gd name="connsiteX3" fmla="*/ 379831 w 410425"/>
              <a:gd name="connsiteY3" fmla="*/ 27194 h 378770"/>
              <a:gd name="connsiteX4" fmla="*/ 373033 w 410425"/>
              <a:gd name="connsiteY4" fmla="*/ 47589 h 378770"/>
              <a:gd name="connsiteX5" fmla="*/ 362835 w 410425"/>
              <a:gd name="connsiteY5" fmla="*/ 54388 h 378770"/>
              <a:gd name="connsiteX6" fmla="*/ 349238 w 410425"/>
              <a:gd name="connsiteY6" fmla="*/ 74783 h 378770"/>
              <a:gd name="connsiteX7" fmla="*/ 339040 w 410425"/>
              <a:gd name="connsiteY7" fmla="*/ 95179 h 378770"/>
              <a:gd name="connsiteX8" fmla="*/ 328843 w 410425"/>
              <a:gd name="connsiteY8" fmla="*/ 101977 h 378770"/>
              <a:gd name="connsiteX9" fmla="*/ 322044 w 410425"/>
              <a:gd name="connsiteY9" fmla="*/ 112175 h 378770"/>
              <a:gd name="connsiteX10" fmla="*/ 305048 w 410425"/>
              <a:gd name="connsiteY10" fmla="*/ 129171 h 378770"/>
              <a:gd name="connsiteX11" fmla="*/ 291451 w 410425"/>
              <a:gd name="connsiteY11" fmla="*/ 142768 h 378770"/>
              <a:gd name="connsiteX12" fmla="*/ 281253 w 410425"/>
              <a:gd name="connsiteY12" fmla="*/ 149567 h 378770"/>
              <a:gd name="connsiteX13" fmla="*/ 260857 w 410425"/>
              <a:gd name="connsiteY13" fmla="*/ 156365 h 378770"/>
              <a:gd name="connsiteX14" fmla="*/ 250660 w 410425"/>
              <a:gd name="connsiteY14" fmla="*/ 159765 h 378770"/>
              <a:gd name="connsiteX15" fmla="*/ 223466 w 410425"/>
              <a:gd name="connsiteY15" fmla="*/ 163164 h 378770"/>
              <a:gd name="connsiteX16" fmla="*/ 203070 w 410425"/>
              <a:gd name="connsiteY16" fmla="*/ 169963 h 378770"/>
              <a:gd name="connsiteX17" fmla="*/ 182675 w 410425"/>
              <a:gd name="connsiteY17" fmla="*/ 180160 h 378770"/>
              <a:gd name="connsiteX18" fmla="*/ 148682 w 410425"/>
              <a:gd name="connsiteY18" fmla="*/ 183560 h 378770"/>
              <a:gd name="connsiteX19" fmla="*/ 131686 w 410425"/>
              <a:gd name="connsiteY19" fmla="*/ 186959 h 378770"/>
              <a:gd name="connsiteX20" fmla="*/ 121488 w 410425"/>
              <a:gd name="connsiteY20" fmla="*/ 197157 h 378770"/>
              <a:gd name="connsiteX21" fmla="*/ 107891 w 410425"/>
              <a:gd name="connsiteY21" fmla="*/ 217552 h 378770"/>
              <a:gd name="connsiteX22" fmla="*/ 77298 w 410425"/>
              <a:gd name="connsiteY22" fmla="*/ 234548 h 378770"/>
              <a:gd name="connsiteX23" fmla="*/ 56902 w 410425"/>
              <a:gd name="connsiteY23" fmla="*/ 254944 h 378770"/>
              <a:gd name="connsiteX24" fmla="*/ 50104 w 410425"/>
              <a:gd name="connsiteY24" fmla="*/ 265142 h 378770"/>
              <a:gd name="connsiteX25" fmla="*/ 39906 w 410425"/>
              <a:gd name="connsiteY25" fmla="*/ 268541 h 378770"/>
              <a:gd name="connsiteX26" fmla="*/ 26309 w 410425"/>
              <a:gd name="connsiteY26" fmla="*/ 288936 h 378770"/>
              <a:gd name="connsiteX27" fmla="*/ 19510 w 410425"/>
              <a:gd name="connsiteY27" fmla="*/ 326328 h 378770"/>
              <a:gd name="connsiteX28" fmla="*/ 16111 w 410425"/>
              <a:gd name="connsiteY28" fmla="*/ 343325 h 378770"/>
              <a:gd name="connsiteX29" fmla="*/ 2514 w 410425"/>
              <a:gd name="connsiteY29" fmla="*/ 377317 h 37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10425" h="378770">
                <a:moveTo>
                  <a:pt x="410425" y="0"/>
                </a:moveTo>
                <a:cubicBezTo>
                  <a:pt x="409292" y="3399"/>
                  <a:pt x="409942" y="8115"/>
                  <a:pt x="407026" y="10197"/>
                </a:cubicBezTo>
                <a:cubicBezTo>
                  <a:pt x="401194" y="14362"/>
                  <a:pt x="386630" y="16996"/>
                  <a:pt x="386630" y="16996"/>
                </a:cubicBezTo>
                <a:cubicBezTo>
                  <a:pt x="384364" y="20395"/>
                  <a:pt x="381490" y="23461"/>
                  <a:pt x="379831" y="27194"/>
                </a:cubicBezTo>
                <a:cubicBezTo>
                  <a:pt x="376921" y="33742"/>
                  <a:pt x="378995" y="43614"/>
                  <a:pt x="373033" y="47589"/>
                </a:cubicBezTo>
                <a:lnTo>
                  <a:pt x="362835" y="54388"/>
                </a:lnTo>
                <a:cubicBezTo>
                  <a:pt x="358303" y="61186"/>
                  <a:pt x="351822" y="67032"/>
                  <a:pt x="349238" y="74783"/>
                </a:cubicBezTo>
                <a:cubicBezTo>
                  <a:pt x="346473" y="83078"/>
                  <a:pt x="345631" y="88588"/>
                  <a:pt x="339040" y="95179"/>
                </a:cubicBezTo>
                <a:cubicBezTo>
                  <a:pt x="336151" y="98068"/>
                  <a:pt x="332242" y="99711"/>
                  <a:pt x="328843" y="101977"/>
                </a:cubicBezTo>
                <a:cubicBezTo>
                  <a:pt x="326577" y="105376"/>
                  <a:pt x="324933" y="109286"/>
                  <a:pt x="322044" y="112175"/>
                </a:cubicBezTo>
                <a:cubicBezTo>
                  <a:pt x="299383" y="134836"/>
                  <a:pt x="323175" y="101981"/>
                  <a:pt x="305048" y="129171"/>
                </a:cubicBezTo>
                <a:cubicBezTo>
                  <a:pt x="299609" y="145488"/>
                  <a:pt x="305955" y="135516"/>
                  <a:pt x="291451" y="142768"/>
                </a:cubicBezTo>
                <a:cubicBezTo>
                  <a:pt x="287797" y="144595"/>
                  <a:pt x="284986" y="147908"/>
                  <a:pt x="281253" y="149567"/>
                </a:cubicBezTo>
                <a:cubicBezTo>
                  <a:pt x="274704" y="152477"/>
                  <a:pt x="267656" y="154099"/>
                  <a:pt x="260857" y="156365"/>
                </a:cubicBezTo>
                <a:cubicBezTo>
                  <a:pt x="257458" y="157498"/>
                  <a:pt x="254215" y="159321"/>
                  <a:pt x="250660" y="159765"/>
                </a:cubicBezTo>
                <a:lnTo>
                  <a:pt x="223466" y="163164"/>
                </a:lnTo>
                <a:cubicBezTo>
                  <a:pt x="216667" y="165430"/>
                  <a:pt x="209033" y="165988"/>
                  <a:pt x="203070" y="169963"/>
                </a:cubicBezTo>
                <a:cubicBezTo>
                  <a:pt x="195508" y="175004"/>
                  <a:pt x="191822" y="178753"/>
                  <a:pt x="182675" y="180160"/>
                </a:cubicBezTo>
                <a:cubicBezTo>
                  <a:pt x="171420" y="181892"/>
                  <a:pt x="159970" y="182055"/>
                  <a:pt x="148682" y="183560"/>
                </a:cubicBezTo>
                <a:cubicBezTo>
                  <a:pt x="142955" y="184324"/>
                  <a:pt x="137351" y="185826"/>
                  <a:pt x="131686" y="186959"/>
                </a:cubicBezTo>
                <a:cubicBezTo>
                  <a:pt x="128287" y="190358"/>
                  <a:pt x="124439" y="193362"/>
                  <a:pt x="121488" y="197157"/>
                </a:cubicBezTo>
                <a:cubicBezTo>
                  <a:pt x="116472" y="203606"/>
                  <a:pt x="114689" y="213020"/>
                  <a:pt x="107891" y="217552"/>
                </a:cubicBezTo>
                <a:cubicBezTo>
                  <a:pt x="84514" y="233136"/>
                  <a:pt x="95247" y="228565"/>
                  <a:pt x="77298" y="234548"/>
                </a:cubicBezTo>
                <a:cubicBezTo>
                  <a:pt x="70499" y="241347"/>
                  <a:pt x="62235" y="246944"/>
                  <a:pt x="56902" y="254944"/>
                </a:cubicBezTo>
                <a:cubicBezTo>
                  <a:pt x="54636" y="258343"/>
                  <a:pt x="53294" y="262590"/>
                  <a:pt x="50104" y="265142"/>
                </a:cubicBezTo>
                <a:cubicBezTo>
                  <a:pt x="47306" y="267380"/>
                  <a:pt x="43305" y="267408"/>
                  <a:pt x="39906" y="268541"/>
                </a:cubicBezTo>
                <a:cubicBezTo>
                  <a:pt x="35374" y="275339"/>
                  <a:pt x="27911" y="280924"/>
                  <a:pt x="26309" y="288936"/>
                </a:cubicBezTo>
                <a:cubicBezTo>
                  <a:pt x="17913" y="330922"/>
                  <a:pt x="28209" y="278487"/>
                  <a:pt x="19510" y="326328"/>
                </a:cubicBezTo>
                <a:cubicBezTo>
                  <a:pt x="18476" y="332013"/>
                  <a:pt x="18502" y="338065"/>
                  <a:pt x="16111" y="343325"/>
                </a:cubicBezTo>
                <a:cubicBezTo>
                  <a:pt x="0" y="378770"/>
                  <a:pt x="2514" y="349293"/>
                  <a:pt x="2514" y="377317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0" name="Forma livre 13">
            <a:extLst>
              <a:ext uri="{FF2B5EF4-FFF2-40B4-BE49-F238E27FC236}">
                <a16:creationId xmlns:a16="http://schemas.microsoft.com/office/drawing/2014/main" id="{08EBAD1D-7ADE-4E99-88FB-BF80CF8AC323}"/>
              </a:ext>
            </a:extLst>
          </p:cNvPr>
          <p:cNvSpPr/>
          <p:nvPr/>
        </p:nvSpPr>
        <p:spPr>
          <a:xfrm>
            <a:off x="6002338" y="2386013"/>
            <a:ext cx="768350" cy="469900"/>
          </a:xfrm>
          <a:custGeom>
            <a:avLst/>
            <a:gdLst>
              <a:gd name="connsiteX0" fmla="*/ 768232 w 768232"/>
              <a:gd name="connsiteY0" fmla="*/ 930 h 470027"/>
              <a:gd name="connsiteX1" fmla="*/ 710445 w 768232"/>
              <a:gd name="connsiteY1" fmla="*/ 7729 h 470027"/>
              <a:gd name="connsiteX2" fmla="*/ 700247 w 768232"/>
              <a:gd name="connsiteY2" fmla="*/ 14527 h 470027"/>
              <a:gd name="connsiteX3" fmla="*/ 693448 w 768232"/>
              <a:gd name="connsiteY3" fmla="*/ 24725 h 470027"/>
              <a:gd name="connsiteX4" fmla="*/ 683251 w 768232"/>
              <a:gd name="connsiteY4" fmla="*/ 28124 h 470027"/>
              <a:gd name="connsiteX5" fmla="*/ 673053 w 768232"/>
              <a:gd name="connsiteY5" fmla="*/ 34923 h 470027"/>
              <a:gd name="connsiteX6" fmla="*/ 666254 w 768232"/>
              <a:gd name="connsiteY6" fmla="*/ 45120 h 470027"/>
              <a:gd name="connsiteX7" fmla="*/ 662855 w 768232"/>
              <a:gd name="connsiteY7" fmla="*/ 55318 h 470027"/>
              <a:gd name="connsiteX8" fmla="*/ 652657 w 768232"/>
              <a:gd name="connsiteY8" fmla="*/ 58717 h 470027"/>
              <a:gd name="connsiteX9" fmla="*/ 642459 w 768232"/>
              <a:gd name="connsiteY9" fmla="*/ 65516 h 470027"/>
              <a:gd name="connsiteX10" fmla="*/ 618665 w 768232"/>
              <a:gd name="connsiteY10" fmla="*/ 92710 h 470027"/>
              <a:gd name="connsiteX11" fmla="*/ 469097 w 768232"/>
              <a:gd name="connsiteY11" fmla="*/ 96109 h 470027"/>
              <a:gd name="connsiteX12" fmla="*/ 421508 w 768232"/>
              <a:gd name="connsiteY12" fmla="*/ 106307 h 470027"/>
              <a:gd name="connsiteX13" fmla="*/ 407911 w 768232"/>
              <a:gd name="connsiteY13" fmla="*/ 126703 h 470027"/>
              <a:gd name="connsiteX14" fmla="*/ 394314 w 768232"/>
              <a:gd name="connsiteY14" fmla="*/ 167494 h 470027"/>
              <a:gd name="connsiteX15" fmla="*/ 387515 w 768232"/>
              <a:gd name="connsiteY15" fmla="*/ 187889 h 470027"/>
              <a:gd name="connsiteX16" fmla="*/ 384116 w 768232"/>
              <a:gd name="connsiteY16" fmla="*/ 201486 h 470027"/>
              <a:gd name="connsiteX17" fmla="*/ 380717 w 768232"/>
              <a:gd name="connsiteY17" fmla="*/ 211684 h 470027"/>
              <a:gd name="connsiteX18" fmla="*/ 377317 w 768232"/>
              <a:gd name="connsiteY18" fmla="*/ 225281 h 470027"/>
              <a:gd name="connsiteX19" fmla="*/ 363720 w 768232"/>
              <a:gd name="connsiteY19" fmla="*/ 245677 h 470027"/>
              <a:gd name="connsiteX20" fmla="*/ 373918 w 768232"/>
              <a:gd name="connsiteY20" fmla="*/ 310262 h 470027"/>
              <a:gd name="connsiteX21" fmla="*/ 384116 w 768232"/>
              <a:gd name="connsiteY21" fmla="*/ 317061 h 470027"/>
              <a:gd name="connsiteX22" fmla="*/ 407911 w 768232"/>
              <a:gd name="connsiteY22" fmla="*/ 344255 h 470027"/>
              <a:gd name="connsiteX23" fmla="*/ 424907 w 768232"/>
              <a:gd name="connsiteY23" fmla="*/ 371449 h 470027"/>
              <a:gd name="connsiteX24" fmla="*/ 431706 w 768232"/>
              <a:gd name="connsiteY24" fmla="*/ 391845 h 470027"/>
              <a:gd name="connsiteX25" fmla="*/ 421508 w 768232"/>
              <a:gd name="connsiteY25" fmla="*/ 395244 h 470027"/>
              <a:gd name="connsiteX26" fmla="*/ 401112 w 768232"/>
              <a:gd name="connsiteY26" fmla="*/ 408841 h 470027"/>
              <a:gd name="connsiteX27" fmla="*/ 363720 w 768232"/>
              <a:gd name="connsiteY27" fmla="*/ 415639 h 470027"/>
              <a:gd name="connsiteX28" fmla="*/ 190358 w 768232"/>
              <a:gd name="connsiteY28" fmla="*/ 415639 h 470027"/>
              <a:gd name="connsiteX29" fmla="*/ 180161 w 768232"/>
              <a:gd name="connsiteY29" fmla="*/ 408841 h 470027"/>
              <a:gd name="connsiteX30" fmla="*/ 118974 w 768232"/>
              <a:gd name="connsiteY30" fmla="*/ 412240 h 470027"/>
              <a:gd name="connsiteX31" fmla="*/ 105377 w 768232"/>
              <a:gd name="connsiteY31" fmla="*/ 408841 h 470027"/>
              <a:gd name="connsiteX32" fmla="*/ 78183 w 768232"/>
              <a:gd name="connsiteY32" fmla="*/ 415639 h 470027"/>
              <a:gd name="connsiteX33" fmla="*/ 54388 w 768232"/>
              <a:gd name="connsiteY33" fmla="*/ 419039 h 470027"/>
              <a:gd name="connsiteX34" fmla="*/ 23795 w 768232"/>
              <a:gd name="connsiteY34" fmla="*/ 432636 h 470027"/>
              <a:gd name="connsiteX35" fmla="*/ 20396 w 768232"/>
              <a:gd name="connsiteY35" fmla="*/ 442833 h 470027"/>
              <a:gd name="connsiteX36" fmla="*/ 0 w 768232"/>
              <a:gd name="connsiteY36" fmla="*/ 470027 h 47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68232" h="470027">
                <a:moveTo>
                  <a:pt x="768232" y="930"/>
                </a:moveTo>
                <a:cubicBezTo>
                  <a:pt x="760690" y="1469"/>
                  <a:pt x="725901" y="0"/>
                  <a:pt x="710445" y="7729"/>
                </a:cubicBezTo>
                <a:cubicBezTo>
                  <a:pt x="706791" y="9556"/>
                  <a:pt x="703646" y="12261"/>
                  <a:pt x="700247" y="14527"/>
                </a:cubicBezTo>
                <a:cubicBezTo>
                  <a:pt x="697981" y="17926"/>
                  <a:pt x="696638" y="22173"/>
                  <a:pt x="693448" y="24725"/>
                </a:cubicBezTo>
                <a:cubicBezTo>
                  <a:pt x="690650" y="26963"/>
                  <a:pt x="686456" y="26522"/>
                  <a:pt x="683251" y="28124"/>
                </a:cubicBezTo>
                <a:cubicBezTo>
                  <a:pt x="679597" y="29951"/>
                  <a:pt x="676452" y="32657"/>
                  <a:pt x="673053" y="34923"/>
                </a:cubicBezTo>
                <a:cubicBezTo>
                  <a:pt x="670787" y="38322"/>
                  <a:pt x="668081" y="41466"/>
                  <a:pt x="666254" y="45120"/>
                </a:cubicBezTo>
                <a:cubicBezTo>
                  <a:pt x="664651" y="48325"/>
                  <a:pt x="665389" y="52784"/>
                  <a:pt x="662855" y="55318"/>
                </a:cubicBezTo>
                <a:cubicBezTo>
                  <a:pt x="660321" y="57852"/>
                  <a:pt x="656056" y="57584"/>
                  <a:pt x="652657" y="58717"/>
                </a:cubicBezTo>
                <a:cubicBezTo>
                  <a:pt x="649258" y="60983"/>
                  <a:pt x="645149" y="62441"/>
                  <a:pt x="642459" y="65516"/>
                </a:cubicBezTo>
                <a:cubicBezTo>
                  <a:pt x="640339" y="67939"/>
                  <a:pt x="628789" y="92064"/>
                  <a:pt x="618665" y="92710"/>
                </a:cubicBezTo>
                <a:cubicBezTo>
                  <a:pt x="568897" y="95887"/>
                  <a:pt x="518953" y="94976"/>
                  <a:pt x="469097" y="96109"/>
                </a:cubicBezTo>
                <a:cubicBezTo>
                  <a:pt x="435217" y="104580"/>
                  <a:pt x="451120" y="101372"/>
                  <a:pt x="421508" y="106307"/>
                </a:cubicBezTo>
                <a:cubicBezTo>
                  <a:pt x="416976" y="113106"/>
                  <a:pt x="410495" y="118951"/>
                  <a:pt x="407911" y="126703"/>
                </a:cubicBezTo>
                <a:lnTo>
                  <a:pt x="394314" y="167494"/>
                </a:lnTo>
                <a:lnTo>
                  <a:pt x="387515" y="187889"/>
                </a:lnTo>
                <a:cubicBezTo>
                  <a:pt x="386382" y="192421"/>
                  <a:pt x="385399" y="196994"/>
                  <a:pt x="384116" y="201486"/>
                </a:cubicBezTo>
                <a:cubicBezTo>
                  <a:pt x="383132" y="204931"/>
                  <a:pt x="381701" y="208239"/>
                  <a:pt x="380717" y="211684"/>
                </a:cubicBezTo>
                <a:cubicBezTo>
                  <a:pt x="379433" y="216176"/>
                  <a:pt x="379406" y="221102"/>
                  <a:pt x="377317" y="225281"/>
                </a:cubicBezTo>
                <a:cubicBezTo>
                  <a:pt x="373663" y="232589"/>
                  <a:pt x="363720" y="245677"/>
                  <a:pt x="363720" y="245677"/>
                </a:cubicBezTo>
                <a:cubicBezTo>
                  <a:pt x="364873" y="264125"/>
                  <a:pt x="357607" y="293951"/>
                  <a:pt x="373918" y="310262"/>
                </a:cubicBezTo>
                <a:cubicBezTo>
                  <a:pt x="376807" y="313151"/>
                  <a:pt x="380717" y="314795"/>
                  <a:pt x="384116" y="317061"/>
                </a:cubicBezTo>
                <a:cubicBezTo>
                  <a:pt x="399979" y="340855"/>
                  <a:pt x="390915" y="332924"/>
                  <a:pt x="407911" y="344255"/>
                </a:cubicBezTo>
                <a:cubicBezTo>
                  <a:pt x="416001" y="368527"/>
                  <a:pt x="408746" y="360676"/>
                  <a:pt x="424907" y="371449"/>
                </a:cubicBezTo>
                <a:cubicBezTo>
                  <a:pt x="427173" y="378248"/>
                  <a:pt x="438505" y="389579"/>
                  <a:pt x="431706" y="391845"/>
                </a:cubicBezTo>
                <a:cubicBezTo>
                  <a:pt x="428307" y="392978"/>
                  <a:pt x="424640" y="393504"/>
                  <a:pt x="421508" y="395244"/>
                </a:cubicBezTo>
                <a:cubicBezTo>
                  <a:pt x="414365" y="399212"/>
                  <a:pt x="408864" y="406257"/>
                  <a:pt x="401112" y="408841"/>
                </a:cubicBezTo>
                <a:cubicBezTo>
                  <a:pt x="382248" y="415129"/>
                  <a:pt x="394470" y="411796"/>
                  <a:pt x="363720" y="415639"/>
                </a:cubicBezTo>
                <a:cubicBezTo>
                  <a:pt x="300248" y="431510"/>
                  <a:pt x="334259" y="424273"/>
                  <a:pt x="190358" y="415639"/>
                </a:cubicBezTo>
                <a:cubicBezTo>
                  <a:pt x="186280" y="415394"/>
                  <a:pt x="183560" y="411107"/>
                  <a:pt x="180161" y="408841"/>
                </a:cubicBezTo>
                <a:cubicBezTo>
                  <a:pt x="159765" y="409974"/>
                  <a:pt x="139401" y="412240"/>
                  <a:pt x="118974" y="412240"/>
                </a:cubicBezTo>
                <a:cubicBezTo>
                  <a:pt x="114302" y="412240"/>
                  <a:pt x="110033" y="408453"/>
                  <a:pt x="105377" y="408841"/>
                </a:cubicBezTo>
                <a:cubicBezTo>
                  <a:pt x="96066" y="409617"/>
                  <a:pt x="87433" y="414317"/>
                  <a:pt x="78183" y="415639"/>
                </a:cubicBezTo>
                <a:lnTo>
                  <a:pt x="54388" y="419039"/>
                </a:lnTo>
                <a:cubicBezTo>
                  <a:pt x="30117" y="427129"/>
                  <a:pt x="39955" y="421862"/>
                  <a:pt x="23795" y="432636"/>
                </a:cubicBezTo>
                <a:cubicBezTo>
                  <a:pt x="22662" y="436035"/>
                  <a:pt x="22136" y="439701"/>
                  <a:pt x="20396" y="442833"/>
                </a:cubicBezTo>
                <a:cubicBezTo>
                  <a:pt x="10785" y="460133"/>
                  <a:pt x="10316" y="459712"/>
                  <a:pt x="0" y="470027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1" name="Forma livre 14">
            <a:extLst>
              <a:ext uri="{FF2B5EF4-FFF2-40B4-BE49-F238E27FC236}">
                <a16:creationId xmlns:a16="http://schemas.microsoft.com/office/drawing/2014/main" id="{EEE4A772-13F7-419D-B344-E4892D852237}"/>
              </a:ext>
            </a:extLst>
          </p:cNvPr>
          <p:cNvSpPr/>
          <p:nvPr/>
        </p:nvSpPr>
        <p:spPr>
          <a:xfrm>
            <a:off x="6418263" y="2701925"/>
            <a:ext cx="554037" cy="65088"/>
          </a:xfrm>
          <a:custGeom>
            <a:avLst/>
            <a:gdLst>
              <a:gd name="connsiteX0" fmla="*/ 554079 w 554079"/>
              <a:gd name="connsiteY0" fmla="*/ 635 h 65221"/>
              <a:gd name="connsiteX1" fmla="*/ 489493 w 554079"/>
              <a:gd name="connsiteY1" fmla="*/ 4034 h 65221"/>
              <a:gd name="connsiteX2" fmla="*/ 482695 w 554079"/>
              <a:gd name="connsiteY2" fmla="*/ 14232 h 65221"/>
              <a:gd name="connsiteX3" fmla="*/ 469098 w 554079"/>
              <a:gd name="connsiteY3" fmla="*/ 17631 h 65221"/>
              <a:gd name="connsiteX4" fmla="*/ 458900 w 554079"/>
              <a:gd name="connsiteY4" fmla="*/ 24430 h 65221"/>
              <a:gd name="connsiteX5" fmla="*/ 452101 w 554079"/>
              <a:gd name="connsiteY5" fmla="*/ 34627 h 65221"/>
              <a:gd name="connsiteX6" fmla="*/ 431706 w 554079"/>
              <a:gd name="connsiteY6" fmla="*/ 41426 h 65221"/>
              <a:gd name="connsiteX7" fmla="*/ 186959 w 554079"/>
              <a:gd name="connsiteY7" fmla="*/ 44825 h 65221"/>
              <a:gd name="connsiteX8" fmla="*/ 101978 w 554079"/>
              <a:gd name="connsiteY8" fmla="*/ 48225 h 65221"/>
              <a:gd name="connsiteX9" fmla="*/ 91780 w 554079"/>
              <a:gd name="connsiteY9" fmla="*/ 51624 h 65221"/>
              <a:gd name="connsiteX10" fmla="*/ 78183 w 554079"/>
              <a:gd name="connsiteY10" fmla="*/ 55023 h 65221"/>
              <a:gd name="connsiteX11" fmla="*/ 67985 w 554079"/>
              <a:gd name="connsiteY11" fmla="*/ 51624 h 65221"/>
              <a:gd name="connsiteX12" fmla="*/ 10198 w 554079"/>
              <a:gd name="connsiteY12" fmla="*/ 58422 h 65221"/>
              <a:gd name="connsiteX13" fmla="*/ 0 w 554079"/>
              <a:gd name="connsiteY13" fmla="*/ 65221 h 6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4079" h="65221">
                <a:moveTo>
                  <a:pt x="554079" y="635"/>
                </a:moveTo>
                <a:cubicBezTo>
                  <a:pt x="532550" y="1768"/>
                  <a:pt x="510671" y="0"/>
                  <a:pt x="489493" y="4034"/>
                </a:cubicBezTo>
                <a:cubicBezTo>
                  <a:pt x="485480" y="4798"/>
                  <a:pt x="486094" y="11966"/>
                  <a:pt x="482695" y="14232"/>
                </a:cubicBezTo>
                <a:cubicBezTo>
                  <a:pt x="478808" y="16823"/>
                  <a:pt x="473630" y="16498"/>
                  <a:pt x="469098" y="17631"/>
                </a:cubicBezTo>
                <a:cubicBezTo>
                  <a:pt x="465699" y="19897"/>
                  <a:pt x="461789" y="21541"/>
                  <a:pt x="458900" y="24430"/>
                </a:cubicBezTo>
                <a:cubicBezTo>
                  <a:pt x="456011" y="27319"/>
                  <a:pt x="455565" y="32462"/>
                  <a:pt x="452101" y="34627"/>
                </a:cubicBezTo>
                <a:cubicBezTo>
                  <a:pt x="446024" y="38425"/>
                  <a:pt x="438871" y="41326"/>
                  <a:pt x="431706" y="41426"/>
                </a:cubicBezTo>
                <a:lnTo>
                  <a:pt x="186959" y="44825"/>
                </a:lnTo>
                <a:cubicBezTo>
                  <a:pt x="158632" y="45958"/>
                  <a:pt x="130256" y="46205"/>
                  <a:pt x="101978" y="48225"/>
                </a:cubicBezTo>
                <a:cubicBezTo>
                  <a:pt x="98404" y="48480"/>
                  <a:pt x="95225" y="50640"/>
                  <a:pt x="91780" y="51624"/>
                </a:cubicBezTo>
                <a:cubicBezTo>
                  <a:pt x="87288" y="52907"/>
                  <a:pt x="82715" y="53890"/>
                  <a:pt x="78183" y="55023"/>
                </a:cubicBezTo>
                <a:cubicBezTo>
                  <a:pt x="74784" y="53890"/>
                  <a:pt x="71568" y="51624"/>
                  <a:pt x="67985" y="51624"/>
                </a:cubicBezTo>
                <a:cubicBezTo>
                  <a:pt x="47870" y="51624"/>
                  <a:pt x="29644" y="55181"/>
                  <a:pt x="10198" y="58422"/>
                </a:cubicBezTo>
                <a:lnTo>
                  <a:pt x="0" y="65221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2" name="Forma livre 16">
            <a:extLst>
              <a:ext uri="{FF2B5EF4-FFF2-40B4-BE49-F238E27FC236}">
                <a16:creationId xmlns:a16="http://schemas.microsoft.com/office/drawing/2014/main" id="{45846031-6DD8-496F-9E91-BC9475496E86}"/>
              </a:ext>
            </a:extLst>
          </p:cNvPr>
          <p:cNvSpPr/>
          <p:nvPr/>
        </p:nvSpPr>
        <p:spPr>
          <a:xfrm>
            <a:off x="3738563" y="2287588"/>
            <a:ext cx="1730375" cy="2151062"/>
          </a:xfrm>
          <a:custGeom>
            <a:avLst/>
            <a:gdLst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00105 w 1731502"/>
              <a:gd name="connsiteY47" fmla="*/ 652657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772911 w 1731502"/>
              <a:gd name="connsiteY50" fmla="*/ 673052 h 2151360"/>
              <a:gd name="connsiteX51" fmla="*/ 766113 w 1731502"/>
              <a:gd name="connsiteY51" fmla="*/ 693448 h 2151360"/>
              <a:gd name="connsiteX52" fmla="*/ 762714 w 1731502"/>
              <a:gd name="connsiteY52" fmla="*/ 703646 h 2151360"/>
              <a:gd name="connsiteX53" fmla="*/ 752516 w 1731502"/>
              <a:gd name="connsiteY53" fmla="*/ 724041 h 2151360"/>
              <a:gd name="connsiteX54" fmla="*/ 742318 w 1731502"/>
              <a:gd name="connsiteY54" fmla="*/ 730840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00105 w 1731502"/>
              <a:gd name="connsiteY47" fmla="*/ 652657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772911 w 1731502"/>
              <a:gd name="connsiteY50" fmla="*/ 673052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42318 w 1731502"/>
              <a:gd name="connsiteY54" fmla="*/ 730840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00105 w 1731502"/>
              <a:gd name="connsiteY47" fmla="*/ 652657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772911 w 1731502"/>
              <a:gd name="connsiteY50" fmla="*/ 673052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62660 w 1731502"/>
              <a:gd name="connsiteY54" fmla="*/ 712672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00105 w 1731502"/>
              <a:gd name="connsiteY47" fmla="*/ 652657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772911 w 1731502"/>
              <a:gd name="connsiteY50" fmla="*/ 673052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81710 w 1731502"/>
              <a:gd name="connsiteY54" fmla="*/ 722197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00105 w 1731502"/>
              <a:gd name="connsiteY47" fmla="*/ 652657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803867 w 1731502"/>
              <a:gd name="connsiteY50" fmla="*/ 708771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81710 w 1731502"/>
              <a:gd name="connsiteY54" fmla="*/ 722197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26298 w 1731502"/>
              <a:gd name="connsiteY47" fmla="*/ 669326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803867 w 1731502"/>
              <a:gd name="connsiteY50" fmla="*/ 708771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81710 w 1731502"/>
              <a:gd name="connsiteY54" fmla="*/ 722197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803867 w 1731502"/>
              <a:gd name="connsiteY50" fmla="*/ 708771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81710 w 1731502"/>
              <a:gd name="connsiteY54" fmla="*/ 722197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786508 w 1731502"/>
              <a:gd name="connsiteY48" fmla="*/ 656056 h 2151360"/>
              <a:gd name="connsiteX49" fmla="*/ 803867 w 1731502"/>
              <a:gd name="connsiteY49" fmla="*/ 708771 h 2151360"/>
              <a:gd name="connsiteX50" fmla="*/ 766113 w 1731502"/>
              <a:gd name="connsiteY50" fmla="*/ 693448 h 2151360"/>
              <a:gd name="connsiteX51" fmla="*/ 762660 w 1731502"/>
              <a:gd name="connsiteY51" fmla="*/ 712672 h 2151360"/>
              <a:gd name="connsiteX52" fmla="*/ 752516 w 1731502"/>
              <a:gd name="connsiteY52" fmla="*/ 724041 h 2151360"/>
              <a:gd name="connsiteX53" fmla="*/ 781710 w 1731502"/>
              <a:gd name="connsiteY53" fmla="*/ 722197 h 2151360"/>
              <a:gd name="connsiteX54" fmla="*/ 732120 w 1731502"/>
              <a:gd name="connsiteY54" fmla="*/ 768232 h 2151360"/>
              <a:gd name="connsiteX55" fmla="*/ 701527 w 1731502"/>
              <a:gd name="connsiteY55" fmla="*/ 788627 h 2151360"/>
              <a:gd name="connsiteX56" fmla="*/ 691329 w 1731502"/>
              <a:gd name="connsiteY56" fmla="*/ 795426 h 2151360"/>
              <a:gd name="connsiteX57" fmla="*/ 681131 w 1731502"/>
              <a:gd name="connsiteY57" fmla="*/ 798825 h 2151360"/>
              <a:gd name="connsiteX58" fmla="*/ 670934 w 1731502"/>
              <a:gd name="connsiteY58" fmla="*/ 805623 h 2151360"/>
              <a:gd name="connsiteX59" fmla="*/ 660736 w 1731502"/>
              <a:gd name="connsiteY59" fmla="*/ 826019 h 2151360"/>
              <a:gd name="connsiteX60" fmla="*/ 650538 w 1731502"/>
              <a:gd name="connsiteY60" fmla="*/ 836217 h 2151360"/>
              <a:gd name="connsiteX61" fmla="*/ 633542 w 1731502"/>
              <a:gd name="connsiteY61" fmla="*/ 866810 h 2151360"/>
              <a:gd name="connsiteX62" fmla="*/ 623344 w 1731502"/>
              <a:gd name="connsiteY62" fmla="*/ 873609 h 2151360"/>
              <a:gd name="connsiteX63" fmla="*/ 613146 w 1731502"/>
              <a:gd name="connsiteY63" fmla="*/ 897403 h 2151360"/>
              <a:gd name="connsiteX64" fmla="*/ 599549 w 1731502"/>
              <a:gd name="connsiteY64" fmla="*/ 917799 h 2151360"/>
              <a:gd name="connsiteX65" fmla="*/ 596150 w 1731502"/>
              <a:gd name="connsiteY65" fmla="*/ 927997 h 2151360"/>
              <a:gd name="connsiteX66" fmla="*/ 568956 w 1731502"/>
              <a:gd name="connsiteY66" fmla="*/ 934795 h 2151360"/>
              <a:gd name="connsiteX67" fmla="*/ 562157 w 1731502"/>
              <a:gd name="connsiteY67" fmla="*/ 955191 h 2151360"/>
              <a:gd name="connsiteX68" fmla="*/ 548560 w 1731502"/>
              <a:gd name="connsiteY68" fmla="*/ 975586 h 2151360"/>
              <a:gd name="connsiteX69" fmla="*/ 545161 w 1731502"/>
              <a:gd name="connsiteY69" fmla="*/ 1002780 h 2151360"/>
              <a:gd name="connsiteX70" fmla="*/ 528165 w 1731502"/>
              <a:gd name="connsiteY70" fmla="*/ 1016377 h 2151360"/>
              <a:gd name="connsiteX71" fmla="*/ 514568 w 1731502"/>
              <a:gd name="connsiteY71" fmla="*/ 1019777 h 2151360"/>
              <a:gd name="connsiteX72" fmla="*/ 504370 w 1731502"/>
              <a:gd name="connsiteY72" fmla="*/ 1029974 h 2151360"/>
              <a:gd name="connsiteX73" fmla="*/ 500971 w 1731502"/>
              <a:gd name="connsiteY73" fmla="*/ 1040172 h 2151360"/>
              <a:gd name="connsiteX74" fmla="*/ 480575 w 1731502"/>
              <a:gd name="connsiteY74" fmla="*/ 1053769 h 2151360"/>
              <a:gd name="connsiteX75" fmla="*/ 470378 w 1731502"/>
              <a:gd name="connsiteY75" fmla="*/ 1063967 h 2151360"/>
              <a:gd name="connsiteX76" fmla="*/ 463579 w 1731502"/>
              <a:gd name="connsiteY76" fmla="*/ 1074165 h 2151360"/>
              <a:gd name="connsiteX77" fmla="*/ 453381 w 1731502"/>
              <a:gd name="connsiteY77" fmla="*/ 1080963 h 2151360"/>
              <a:gd name="connsiteX78" fmla="*/ 446583 w 1731502"/>
              <a:gd name="connsiteY78" fmla="*/ 1114956 h 2151360"/>
              <a:gd name="connsiteX79" fmla="*/ 443184 w 1731502"/>
              <a:gd name="connsiteY79" fmla="*/ 1128553 h 2151360"/>
              <a:gd name="connsiteX80" fmla="*/ 422788 w 1731502"/>
              <a:gd name="connsiteY80" fmla="*/ 1142150 h 2151360"/>
              <a:gd name="connsiteX81" fmla="*/ 419389 w 1731502"/>
              <a:gd name="connsiteY81" fmla="*/ 1152348 h 2151360"/>
              <a:gd name="connsiteX82" fmla="*/ 398993 w 1731502"/>
              <a:gd name="connsiteY82" fmla="*/ 1169344 h 2151360"/>
              <a:gd name="connsiteX83" fmla="*/ 378598 w 1731502"/>
              <a:gd name="connsiteY83" fmla="*/ 1186340 h 2151360"/>
              <a:gd name="connsiteX84" fmla="*/ 371799 w 1731502"/>
              <a:gd name="connsiteY84" fmla="*/ 1210135 h 2151360"/>
              <a:gd name="connsiteX85" fmla="*/ 375198 w 1731502"/>
              <a:gd name="connsiteY85" fmla="*/ 1223732 h 2151360"/>
              <a:gd name="connsiteX86" fmla="*/ 392195 w 1731502"/>
              <a:gd name="connsiteY86" fmla="*/ 1250926 h 2151360"/>
              <a:gd name="connsiteX87" fmla="*/ 388795 w 1731502"/>
              <a:gd name="connsiteY87" fmla="*/ 1261124 h 2151360"/>
              <a:gd name="connsiteX88" fmla="*/ 405792 w 1731502"/>
              <a:gd name="connsiteY88" fmla="*/ 1278120 h 2151360"/>
              <a:gd name="connsiteX89" fmla="*/ 412590 w 1731502"/>
              <a:gd name="connsiteY89" fmla="*/ 1308713 h 2151360"/>
              <a:gd name="connsiteX90" fmla="*/ 402392 w 1731502"/>
              <a:gd name="connsiteY90" fmla="*/ 1315512 h 2151360"/>
              <a:gd name="connsiteX91" fmla="*/ 381997 w 1731502"/>
              <a:gd name="connsiteY91" fmla="*/ 1322310 h 2151360"/>
              <a:gd name="connsiteX92" fmla="*/ 371799 w 1731502"/>
              <a:gd name="connsiteY92" fmla="*/ 1325710 h 2151360"/>
              <a:gd name="connsiteX93" fmla="*/ 198437 w 1731502"/>
              <a:gd name="connsiteY93" fmla="*/ 1329109 h 2151360"/>
              <a:gd name="connsiteX94" fmla="*/ 188239 w 1731502"/>
              <a:gd name="connsiteY94" fmla="*/ 1332508 h 2151360"/>
              <a:gd name="connsiteX95" fmla="*/ 150847 w 1731502"/>
              <a:gd name="connsiteY95" fmla="*/ 1335907 h 2151360"/>
              <a:gd name="connsiteX96" fmla="*/ 140650 w 1731502"/>
              <a:gd name="connsiteY96" fmla="*/ 1366501 h 2151360"/>
              <a:gd name="connsiteX97" fmla="*/ 137250 w 1731502"/>
              <a:gd name="connsiteY97" fmla="*/ 1376699 h 2151360"/>
              <a:gd name="connsiteX98" fmla="*/ 140650 w 1731502"/>
              <a:gd name="connsiteY98" fmla="*/ 1390296 h 2151360"/>
              <a:gd name="connsiteX99" fmla="*/ 164444 w 1731502"/>
              <a:gd name="connsiteY99" fmla="*/ 1410691 h 2151360"/>
              <a:gd name="connsiteX100" fmla="*/ 174642 w 1731502"/>
              <a:gd name="connsiteY100" fmla="*/ 1420889 h 2151360"/>
              <a:gd name="connsiteX101" fmla="*/ 195038 w 1731502"/>
              <a:gd name="connsiteY101" fmla="*/ 1434486 h 2151360"/>
              <a:gd name="connsiteX102" fmla="*/ 195038 w 1731502"/>
              <a:gd name="connsiteY102" fmla="*/ 1468478 h 2151360"/>
              <a:gd name="connsiteX103" fmla="*/ 198437 w 1731502"/>
              <a:gd name="connsiteY103" fmla="*/ 1478676 h 2151360"/>
              <a:gd name="connsiteX104" fmla="*/ 208635 w 1731502"/>
              <a:gd name="connsiteY104" fmla="*/ 1482075 h 2151360"/>
              <a:gd name="connsiteX105" fmla="*/ 195038 w 1731502"/>
              <a:gd name="connsiteY105" fmla="*/ 1563658 h 2151360"/>
              <a:gd name="connsiteX106" fmla="*/ 178041 w 1731502"/>
              <a:gd name="connsiteY106" fmla="*/ 1567057 h 2151360"/>
              <a:gd name="connsiteX107" fmla="*/ 154247 w 1731502"/>
              <a:gd name="connsiteY107" fmla="*/ 1597650 h 2151360"/>
              <a:gd name="connsiteX108" fmla="*/ 150847 w 1731502"/>
              <a:gd name="connsiteY108" fmla="*/ 1607848 h 2151360"/>
              <a:gd name="connsiteX109" fmla="*/ 144049 w 1731502"/>
              <a:gd name="connsiteY109" fmla="*/ 1675833 h 2151360"/>
              <a:gd name="connsiteX110" fmla="*/ 140650 w 1731502"/>
              <a:gd name="connsiteY110" fmla="*/ 1689430 h 2151360"/>
              <a:gd name="connsiteX111" fmla="*/ 137250 w 1731502"/>
              <a:gd name="connsiteY111" fmla="*/ 1713225 h 2151360"/>
              <a:gd name="connsiteX112" fmla="*/ 116855 w 1731502"/>
              <a:gd name="connsiteY112" fmla="*/ 1723423 h 2151360"/>
              <a:gd name="connsiteX113" fmla="*/ 113456 w 1731502"/>
              <a:gd name="connsiteY113" fmla="*/ 1733620 h 2151360"/>
              <a:gd name="connsiteX114" fmla="*/ 93060 w 1731502"/>
              <a:gd name="connsiteY114" fmla="*/ 1764214 h 2151360"/>
              <a:gd name="connsiteX115" fmla="*/ 86262 w 1731502"/>
              <a:gd name="connsiteY115" fmla="*/ 1774412 h 2151360"/>
              <a:gd name="connsiteX116" fmla="*/ 79463 w 1731502"/>
              <a:gd name="connsiteY116" fmla="*/ 1784609 h 2151360"/>
              <a:gd name="connsiteX117" fmla="*/ 72665 w 1731502"/>
              <a:gd name="connsiteY117" fmla="*/ 1805005 h 2151360"/>
              <a:gd name="connsiteX118" fmla="*/ 59068 w 1731502"/>
              <a:gd name="connsiteY118" fmla="*/ 1825400 h 2151360"/>
              <a:gd name="connsiteX119" fmla="*/ 48870 w 1731502"/>
              <a:gd name="connsiteY119" fmla="*/ 1828800 h 2151360"/>
              <a:gd name="connsiteX120" fmla="*/ 45470 w 1731502"/>
              <a:gd name="connsiteY120" fmla="*/ 1842397 h 2151360"/>
              <a:gd name="connsiteX121" fmla="*/ 14877 w 1731502"/>
              <a:gd name="connsiteY121" fmla="*/ 1869591 h 2151360"/>
              <a:gd name="connsiteX122" fmla="*/ 11478 w 1731502"/>
              <a:gd name="connsiteY122" fmla="*/ 1879788 h 2151360"/>
              <a:gd name="connsiteX123" fmla="*/ 8079 w 1731502"/>
              <a:gd name="connsiteY123" fmla="*/ 1893386 h 2151360"/>
              <a:gd name="connsiteX124" fmla="*/ 1280 w 1731502"/>
              <a:gd name="connsiteY124" fmla="*/ 1913781 h 2151360"/>
              <a:gd name="connsiteX125" fmla="*/ 4679 w 1731502"/>
              <a:gd name="connsiteY125" fmla="*/ 2015759 h 2151360"/>
              <a:gd name="connsiteX126" fmla="*/ 18276 w 1731502"/>
              <a:gd name="connsiteY126" fmla="*/ 2036154 h 2151360"/>
              <a:gd name="connsiteX127" fmla="*/ 31873 w 1731502"/>
              <a:gd name="connsiteY127" fmla="*/ 2066748 h 2151360"/>
              <a:gd name="connsiteX128" fmla="*/ 42071 w 1731502"/>
              <a:gd name="connsiteY128" fmla="*/ 2070147 h 2151360"/>
              <a:gd name="connsiteX129" fmla="*/ 48870 w 1731502"/>
              <a:gd name="connsiteY129" fmla="*/ 2080345 h 2151360"/>
              <a:gd name="connsiteX130" fmla="*/ 65866 w 1731502"/>
              <a:gd name="connsiteY130" fmla="*/ 2104139 h 2151360"/>
              <a:gd name="connsiteX131" fmla="*/ 76064 w 1731502"/>
              <a:gd name="connsiteY131" fmla="*/ 2107539 h 2151360"/>
              <a:gd name="connsiteX132" fmla="*/ 82862 w 1731502"/>
              <a:gd name="connsiteY132" fmla="*/ 2117736 h 2151360"/>
              <a:gd name="connsiteX133" fmla="*/ 93060 w 1731502"/>
              <a:gd name="connsiteY133" fmla="*/ 2127934 h 2151360"/>
              <a:gd name="connsiteX134" fmla="*/ 99859 w 1731502"/>
              <a:gd name="connsiteY134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66113 w 1731502"/>
              <a:gd name="connsiteY49" fmla="*/ 693448 h 2151360"/>
              <a:gd name="connsiteX50" fmla="*/ 762660 w 1731502"/>
              <a:gd name="connsiteY50" fmla="*/ 712672 h 2151360"/>
              <a:gd name="connsiteX51" fmla="*/ 752516 w 1731502"/>
              <a:gd name="connsiteY51" fmla="*/ 724041 h 2151360"/>
              <a:gd name="connsiteX52" fmla="*/ 781710 w 1731502"/>
              <a:gd name="connsiteY52" fmla="*/ 722197 h 2151360"/>
              <a:gd name="connsiteX53" fmla="*/ 732120 w 1731502"/>
              <a:gd name="connsiteY53" fmla="*/ 768232 h 2151360"/>
              <a:gd name="connsiteX54" fmla="*/ 701527 w 1731502"/>
              <a:gd name="connsiteY54" fmla="*/ 788627 h 2151360"/>
              <a:gd name="connsiteX55" fmla="*/ 691329 w 1731502"/>
              <a:gd name="connsiteY55" fmla="*/ 795426 h 2151360"/>
              <a:gd name="connsiteX56" fmla="*/ 681131 w 1731502"/>
              <a:gd name="connsiteY56" fmla="*/ 798825 h 2151360"/>
              <a:gd name="connsiteX57" fmla="*/ 670934 w 1731502"/>
              <a:gd name="connsiteY57" fmla="*/ 805623 h 2151360"/>
              <a:gd name="connsiteX58" fmla="*/ 660736 w 1731502"/>
              <a:gd name="connsiteY58" fmla="*/ 826019 h 2151360"/>
              <a:gd name="connsiteX59" fmla="*/ 650538 w 1731502"/>
              <a:gd name="connsiteY59" fmla="*/ 836217 h 2151360"/>
              <a:gd name="connsiteX60" fmla="*/ 633542 w 1731502"/>
              <a:gd name="connsiteY60" fmla="*/ 866810 h 2151360"/>
              <a:gd name="connsiteX61" fmla="*/ 623344 w 1731502"/>
              <a:gd name="connsiteY61" fmla="*/ 873609 h 2151360"/>
              <a:gd name="connsiteX62" fmla="*/ 613146 w 1731502"/>
              <a:gd name="connsiteY62" fmla="*/ 897403 h 2151360"/>
              <a:gd name="connsiteX63" fmla="*/ 599549 w 1731502"/>
              <a:gd name="connsiteY63" fmla="*/ 917799 h 2151360"/>
              <a:gd name="connsiteX64" fmla="*/ 596150 w 1731502"/>
              <a:gd name="connsiteY64" fmla="*/ 927997 h 2151360"/>
              <a:gd name="connsiteX65" fmla="*/ 568956 w 1731502"/>
              <a:gd name="connsiteY65" fmla="*/ 934795 h 2151360"/>
              <a:gd name="connsiteX66" fmla="*/ 562157 w 1731502"/>
              <a:gd name="connsiteY66" fmla="*/ 955191 h 2151360"/>
              <a:gd name="connsiteX67" fmla="*/ 548560 w 1731502"/>
              <a:gd name="connsiteY67" fmla="*/ 975586 h 2151360"/>
              <a:gd name="connsiteX68" fmla="*/ 545161 w 1731502"/>
              <a:gd name="connsiteY68" fmla="*/ 1002780 h 2151360"/>
              <a:gd name="connsiteX69" fmla="*/ 528165 w 1731502"/>
              <a:gd name="connsiteY69" fmla="*/ 1016377 h 2151360"/>
              <a:gd name="connsiteX70" fmla="*/ 514568 w 1731502"/>
              <a:gd name="connsiteY70" fmla="*/ 1019777 h 2151360"/>
              <a:gd name="connsiteX71" fmla="*/ 504370 w 1731502"/>
              <a:gd name="connsiteY71" fmla="*/ 1029974 h 2151360"/>
              <a:gd name="connsiteX72" fmla="*/ 500971 w 1731502"/>
              <a:gd name="connsiteY72" fmla="*/ 1040172 h 2151360"/>
              <a:gd name="connsiteX73" fmla="*/ 480575 w 1731502"/>
              <a:gd name="connsiteY73" fmla="*/ 1053769 h 2151360"/>
              <a:gd name="connsiteX74" fmla="*/ 470378 w 1731502"/>
              <a:gd name="connsiteY74" fmla="*/ 1063967 h 2151360"/>
              <a:gd name="connsiteX75" fmla="*/ 463579 w 1731502"/>
              <a:gd name="connsiteY75" fmla="*/ 1074165 h 2151360"/>
              <a:gd name="connsiteX76" fmla="*/ 453381 w 1731502"/>
              <a:gd name="connsiteY76" fmla="*/ 1080963 h 2151360"/>
              <a:gd name="connsiteX77" fmla="*/ 446583 w 1731502"/>
              <a:gd name="connsiteY77" fmla="*/ 1114956 h 2151360"/>
              <a:gd name="connsiteX78" fmla="*/ 443184 w 1731502"/>
              <a:gd name="connsiteY78" fmla="*/ 1128553 h 2151360"/>
              <a:gd name="connsiteX79" fmla="*/ 422788 w 1731502"/>
              <a:gd name="connsiteY79" fmla="*/ 1142150 h 2151360"/>
              <a:gd name="connsiteX80" fmla="*/ 419389 w 1731502"/>
              <a:gd name="connsiteY80" fmla="*/ 1152348 h 2151360"/>
              <a:gd name="connsiteX81" fmla="*/ 398993 w 1731502"/>
              <a:gd name="connsiteY81" fmla="*/ 1169344 h 2151360"/>
              <a:gd name="connsiteX82" fmla="*/ 378598 w 1731502"/>
              <a:gd name="connsiteY82" fmla="*/ 1186340 h 2151360"/>
              <a:gd name="connsiteX83" fmla="*/ 371799 w 1731502"/>
              <a:gd name="connsiteY83" fmla="*/ 1210135 h 2151360"/>
              <a:gd name="connsiteX84" fmla="*/ 375198 w 1731502"/>
              <a:gd name="connsiteY84" fmla="*/ 1223732 h 2151360"/>
              <a:gd name="connsiteX85" fmla="*/ 392195 w 1731502"/>
              <a:gd name="connsiteY85" fmla="*/ 1250926 h 2151360"/>
              <a:gd name="connsiteX86" fmla="*/ 388795 w 1731502"/>
              <a:gd name="connsiteY86" fmla="*/ 1261124 h 2151360"/>
              <a:gd name="connsiteX87" fmla="*/ 405792 w 1731502"/>
              <a:gd name="connsiteY87" fmla="*/ 1278120 h 2151360"/>
              <a:gd name="connsiteX88" fmla="*/ 412590 w 1731502"/>
              <a:gd name="connsiteY88" fmla="*/ 1308713 h 2151360"/>
              <a:gd name="connsiteX89" fmla="*/ 402392 w 1731502"/>
              <a:gd name="connsiteY89" fmla="*/ 1315512 h 2151360"/>
              <a:gd name="connsiteX90" fmla="*/ 381997 w 1731502"/>
              <a:gd name="connsiteY90" fmla="*/ 1322310 h 2151360"/>
              <a:gd name="connsiteX91" fmla="*/ 371799 w 1731502"/>
              <a:gd name="connsiteY91" fmla="*/ 1325710 h 2151360"/>
              <a:gd name="connsiteX92" fmla="*/ 198437 w 1731502"/>
              <a:gd name="connsiteY92" fmla="*/ 1329109 h 2151360"/>
              <a:gd name="connsiteX93" fmla="*/ 188239 w 1731502"/>
              <a:gd name="connsiteY93" fmla="*/ 1332508 h 2151360"/>
              <a:gd name="connsiteX94" fmla="*/ 150847 w 1731502"/>
              <a:gd name="connsiteY94" fmla="*/ 1335907 h 2151360"/>
              <a:gd name="connsiteX95" fmla="*/ 140650 w 1731502"/>
              <a:gd name="connsiteY95" fmla="*/ 1366501 h 2151360"/>
              <a:gd name="connsiteX96" fmla="*/ 137250 w 1731502"/>
              <a:gd name="connsiteY96" fmla="*/ 1376699 h 2151360"/>
              <a:gd name="connsiteX97" fmla="*/ 140650 w 1731502"/>
              <a:gd name="connsiteY97" fmla="*/ 1390296 h 2151360"/>
              <a:gd name="connsiteX98" fmla="*/ 164444 w 1731502"/>
              <a:gd name="connsiteY98" fmla="*/ 1410691 h 2151360"/>
              <a:gd name="connsiteX99" fmla="*/ 174642 w 1731502"/>
              <a:gd name="connsiteY99" fmla="*/ 1420889 h 2151360"/>
              <a:gd name="connsiteX100" fmla="*/ 195038 w 1731502"/>
              <a:gd name="connsiteY100" fmla="*/ 1434486 h 2151360"/>
              <a:gd name="connsiteX101" fmla="*/ 195038 w 1731502"/>
              <a:gd name="connsiteY101" fmla="*/ 1468478 h 2151360"/>
              <a:gd name="connsiteX102" fmla="*/ 198437 w 1731502"/>
              <a:gd name="connsiteY102" fmla="*/ 1478676 h 2151360"/>
              <a:gd name="connsiteX103" fmla="*/ 208635 w 1731502"/>
              <a:gd name="connsiteY103" fmla="*/ 1482075 h 2151360"/>
              <a:gd name="connsiteX104" fmla="*/ 195038 w 1731502"/>
              <a:gd name="connsiteY104" fmla="*/ 1563658 h 2151360"/>
              <a:gd name="connsiteX105" fmla="*/ 178041 w 1731502"/>
              <a:gd name="connsiteY105" fmla="*/ 1567057 h 2151360"/>
              <a:gd name="connsiteX106" fmla="*/ 154247 w 1731502"/>
              <a:gd name="connsiteY106" fmla="*/ 1597650 h 2151360"/>
              <a:gd name="connsiteX107" fmla="*/ 150847 w 1731502"/>
              <a:gd name="connsiteY107" fmla="*/ 1607848 h 2151360"/>
              <a:gd name="connsiteX108" fmla="*/ 144049 w 1731502"/>
              <a:gd name="connsiteY108" fmla="*/ 1675833 h 2151360"/>
              <a:gd name="connsiteX109" fmla="*/ 140650 w 1731502"/>
              <a:gd name="connsiteY109" fmla="*/ 1689430 h 2151360"/>
              <a:gd name="connsiteX110" fmla="*/ 137250 w 1731502"/>
              <a:gd name="connsiteY110" fmla="*/ 1713225 h 2151360"/>
              <a:gd name="connsiteX111" fmla="*/ 116855 w 1731502"/>
              <a:gd name="connsiteY111" fmla="*/ 1723423 h 2151360"/>
              <a:gd name="connsiteX112" fmla="*/ 113456 w 1731502"/>
              <a:gd name="connsiteY112" fmla="*/ 1733620 h 2151360"/>
              <a:gd name="connsiteX113" fmla="*/ 93060 w 1731502"/>
              <a:gd name="connsiteY113" fmla="*/ 1764214 h 2151360"/>
              <a:gd name="connsiteX114" fmla="*/ 86262 w 1731502"/>
              <a:gd name="connsiteY114" fmla="*/ 1774412 h 2151360"/>
              <a:gd name="connsiteX115" fmla="*/ 79463 w 1731502"/>
              <a:gd name="connsiteY115" fmla="*/ 1784609 h 2151360"/>
              <a:gd name="connsiteX116" fmla="*/ 72665 w 1731502"/>
              <a:gd name="connsiteY116" fmla="*/ 1805005 h 2151360"/>
              <a:gd name="connsiteX117" fmla="*/ 59068 w 1731502"/>
              <a:gd name="connsiteY117" fmla="*/ 1825400 h 2151360"/>
              <a:gd name="connsiteX118" fmla="*/ 48870 w 1731502"/>
              <a:gd name="connsiteY118" fmla="*/ 1828800 h 2151360"/>
              <a:gd name="connsiteX119" fmla="*/ 45470 w 1731502"/>
              <a:gd name="connsiteY119" fmla="*/ 1842397 h 2151360"/>
              <a:gd name="connsiteX120" fmla="*/ 14877 w 1731502"/>
              <a:gd name="connsiteY120" fmla="*/ 1869591 h 2151360"/>
              <a:gd name="connsiteX121" fmla="*/ 11478 w 1731502"/>
              <a:gd name="connsiteY121" fmla="*/ 1879788 h 2151360"/>
              <a:gd name="connsiteX122" fmla="*/ 8079 w 1731502"/>
              <a:gd name="connsiteY122" fmla="*/ 1893386 h 2151360"/>
              <a:gd name="connsiteX123" fmla="*/ 1280 w 1731502"/>
              <a:gd name="connsiteY123" fmla="*/ 1913781 h 2151360"/>
              <a:gd name="connsiteX124" fmla="*/ 4679 w 1731502"/>
              <a:gd name="connsiteY124" fmla="*/ 2015759 h 2151360"/>
              <a:gd name="connsiteX125" fmla="*/ 18276 w 1731502"/>
              <a:gd name="connsiteY125" fmla="*/ 2036154 h 2151360"/>
              <a:gd name="connsiteX126" fmla="*/ 31873 w 1731502"/>
              <a:gd name="connsiteY126" fmla="*/ 2066748 h 2151360"/>
              <a:gd name="connsiteX127" fmla="*/ 42071 w 1731502"/>
              <a:gd name="connsiteY127" fmla="*/ 2070147 h 2151360"/>
              <a:gd name="connsiteX128" fmla="*/ 48870 w 1731502"/>
              <a:gd name="connsiteY128" fmla="*/ 2080345 h 2151360"/>
              <a:gd name="connsiteX129" fmla="*/ 65866 w 1731502"/>
              <a:gd name="connsiteY129" fmla="*/ 2104139 h 2151360"/>
              <a:gd name="connsiteX130" fmla="*/ 76064 w 1731502"/>
              <a:gd name="connsiteY130" fmla="*/ 2107539 h 2151360"/>
              <a:gd name="connsiteX131" fmla="*/ 82862 w 1731502"/>
              <a:gd name="connsiteY131" fmla="*/ 2117736 h 2151360"/>
              <a:gd name="connsiteX132" fmla="*/ 93060 w 1731502"/>
              <a:gd name="connsiteY132" fmla="*/ 2127934 h 2151360"/>
              <a:gd name="connsiteX133" fmla="*/ 99859 w 1731502"/>
              <a:gd name="connsiteY133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62660 w 1731502"/>
              <a:gd name="connsiteY49" fmla="*/ 712672 h 2151360"/>
              <a:gd name="connsiteX50" fmla="*/ 752516 w 1731502"/>
              <a:gd name="connsiteY50" fmla="*/ 724041 h 2151360"/>
              <a:gd name="connsiteX51" fmla="*/ 781710 w 1731502"/>
              <a:gd name="connsiteY51" fmla="*/ 722197 h 2151360"/>
              <a:gd name="connsiteX52" fmla="*/ 732120 w 1731502"/>
              <a:gd name="connsiteY52" fmla="*/ 768232 h 2151360"/>
              <a:gd name="connsiteX53" fmla="*/ 701527 w 1731502"/>
              <a:gd name="connsiteY53" fmla="*/ 788627 h 2151360"/>
              <a:gd name="connsiteX54" fmla="*/ 691329 w 1731502"/>
              <a:gd name="connsiteY54" fmla="*/ 795426 h 2151360"/>
              <a:gd name="connsiteX55" fmla="*/ 681131 w 1731502"/>
              <a:gd name="connsiteY55" fmla="*/ 798825 h 2151360"/>
              <a:gd name="connsiteX56" fmla="*/ 670934 w 1731502"/>
              <a:gd name="connsiteY56" fmla="*/ 805623 h 2151360"/>
              <a:gd name="connsiteX57" fmla="*/ 660736 w 1731502"/>
              <a:gd name="connsiteY57" fmla="*/ 826019 h 2151360"/>
              <a:gd name="connsiteX58" fmla="*/ 650538 w 1731502"/>
              <a:gd name="connsiteY58" fmla="*/ 836217 h 2151360"/>
              <a:gd name="connsiteX59" fmla="*/ 633542 w 1731502"/>
              <a:gd name="connsiteY59" fmla="*/ 866810 h 2151360"/>
              <a:gd name="connsiteX60" fmla="*/ 623344 w 1731502"/>
              <a:gd name="connsiteY60" fmla="*/ 873609 h 2151360"/>
              <a:gd name="connsiteX61" fmla="*/ 613146 w 1731502"/>
              <a:gd name="connsiteY61" fmla="*/ 897403 h 2151360"/>
              <a:gd name="connsiteX62" fmla="*/ 599549 w 1731502"/>
              <a:gd name="connsiteY62" fmla="*/ 917799 h 2151360"/>
              <a:gd name="connsiteX63" fmla="*/ 596150 w 1731502"/>
              <a:gd name="connsiteY63" fmla="*/ 927997 h 2151360"/>
              <a:gd name="connsiteX64" fmla="*/ 568956 w 1731502"/>
              <a:gd name="connsiteY64" fmla="*/ 934795 h 2151360"/>
              <a:gd name="connsiteX65" fmla="*/ 562157 w 1731502"/>
              <a:gd name="connsiteY65" fmla="*/ 955191 h 2151360"/>
              <a:gd name="connsiteX66" fmla="*/ 548560 w 1731502"/>
              <a:gd name="connsiteY66" fmla="*/ 975586 h 2151360"/>
              <a:gd name="connsiteX67" fmla="*/ 545161 w 1731502"/>
              <a:gd name="connsiteY67" fmla="*/ 1002780 h 2151360"/>
              <a:gd name="connsiteX68" fmla="*/ 528165 w 1731502"/>
              <a:gd name="connsiteY68" fmla="*/ 1016377 h 2151360"/>
              <a:gd name="connsiteX69" fmla="*/ 514568 w 1731502"/>
              <a:gd name="connsiteY69" fmla="*/ 1019777 h 2151360"/>
              <a:gd name="connsiteX70" fmla="*/ 504370 w 1731502"/>
              <a:gd name="connsiteY70" fmla="*/ 1029974 h 2151360"/>
              <a:gd name="connsiteX71" fmla="*/ 500971 w 1731502"/>
              <a:gd name="connsiteY71" fmla="*/ 1040172 h 2151360"/>
              <a:gd name="connsiteX72" fmla="*/ 480575 w 1731502"/>
              <a:gd name="connsiteY72" fmla="*/ 1053769 h 2151360"/>
              <a:gd name="connsiteX73" fmla="*/ 470378 w 1731502"/>
              <a:gd name="connsiteY73" fmla="*/ 1063967 h 2151360"/>
              <a:gd name="connsiteX74" fmla="*/ 463579 w 1731502"/>
              <a:gd name="connsiteY74" fmla="*/ 1074165 h 2151360"/>
              <a:gd name="connsiteX75" fmla="*/ 453381 w 1731502"/>
              <a:gd name="connsiteY75" fmla="*/ 1080963 h 2151360"/>
              <a:gd name="connsiteX76" fmla="*/ 446583 w 1731502"/>
              <a:gd name="connsiteY76" fmla="*/ 1114956 h 2151360"/>
              <a:gd name="connsiteX77" fmla="*/ 443184 w 1731502"/>
              <a:gd name="connsiteY77" fmla="*/ 1128553 h 2151360"/>
              <a:gd name="connsiteX78" fmla="*/ 422788 w 1731502"/>
              <a:gd name="connsiteY78" fmla="*/ 1142150 h 2151360"/>
              <a:gd name="connsiteX79" fmla="*/ 419389 w 1731502"/>
              <a:gd name="connsiteY79" fmla="*/ 1152348 h 2151360"/>
              <a:gd name="connsiteX80" fmla="*/ 398993 w 1731502"/>
              <a:gd name="connsiteY80" fmla="*/ 1169344 h 2151360"/>
              <a:gd name="connsiteX81" fmla="*/ 378598 w 1731502"/>
              <a:gd name="connsiteY81" fmla="*/ 1186340 h 2151360"/>
              <a:gd name="connsiteX82" fmla="*/ 371799 w 1731502"/>
              <a:gd name="connsiteY82" fmla="*/ 1210135 h 2151360"/>
              <a:gd name="connsiteX83" fmla="*/ 375198 w 1731502"/>
              <a:gd name="connsiteY83" fmla="*/ 1223732 h 2151360"/>
              <a:gd name="connsiteX84" fmla="*/ 392195 w 1731502"/>
              <a:gd name="connsiteY84" fmla="*/ 1250926 h 2151360"/>
              <a:gd name="connsiteX85" fmla="*/ 388795 w 1731502"/>
              <a:gd name="connsiteY85" fmla="*/ 1261124 h 2151360"/>
              <a:gd name="connsiteX86" fmla="*/ 405792 w 1731502"/>
              <a:gd name="connsiteY86" fmla="*/ 1278120 h 2151360"/>
              <a:gd name="connsiteX87" fmla="*/ 412590 w 1731502"/>
              <a:gd name="connsiteY87" fmla="*/ 1308713 h 2151360"/>
              <a:gd name="connsiteX88" fmla="*/ 402392 w 1731502"/>
              <a:gd name="connsiteY88" fmla="*/ 1315512 h 2151360"/>
              <a:gd name="connsiteX89" fmla="*/ 381997 w 1731502"/>
              <a:gd name="connsiteY89" fmla="*/ 1322310 h 2151360"/>
              <a:gd name="connsiteX90" fmla="*/ 371799 w 1731502"/>
              <a:gd name="connsiteY90" fmla="*/ 1325710 h 2151360"/>
              <a:gd name="connsiteX91" fmla="*/ 198437 w 1731502"/>
              <a:gd name="connsiteY91" fmla="*/ 1329109 h 2151360"/>
              <a:gd name="connsiteX92" fmla="*/ 188239 w 1731502"/>
              <a:gd name="connsiteY92" fmla="*/ 1332508 h 2151360"/>
              <a:gd name="connsiteX93" fmla="*/ 150847 w 1731502"/>
              <a:gd name="connsiteY93" fmla="*/ 1335907 h 2151360"/>
              <a:gd name="connsiteX94" fmla="*/ 140650 w 1731502"/>
              <a:gd name="connsiteY94" fmla="*/ 1366501 h 2151360"/>
              <a:gd name="connsiteX95" fmla="*/ 137250 w 1731502"/>
              <a:gd name="connsiteY95" fmla="*/ 1376699 h 2151360"/>
              <a:gd name="connsiteX96" fmla="*/ 140650 w 1731502"/>
              <a:gd name="connsiteY96" fmla="*/ 1390296 h 2151360"/>
              <a:gd name="connsiteX97" fmla="*/ 164444 w 1731502"/>
              <a:gd name="connsiteY97" fmla="*/ 1410691 h 2151360"/>
              <a:gd name="connsiteX98" fmla="*/ 174642 w 1731502"/>
              <a:gd name="connsiteY98" fmla="*/ 1420889 h 2151360"/>
              <a:gd name="connsiteX99" fmla="*/ 195038 w 1731502"/>
              <a:gd name="connsiteY99" fmla="*/ 1434486 h 2151360"/>
              <a:gd name="connsiteX100" fmla="*/ 195038 w 1731502"/>
              <a:gd name="connsiteY100" fmla="*/ 1468478 h 2151360"/>
              <a:gd name="connsiteX101" fmla="*/ 198437 w 1731502"/>
              <a:gd name="connsiteY101" fmla="*/ 1478676 h 2151360"/>
              <a:gd name="connsiteX102" fmla="*/ 208635 w 1731502"/>
              <a:gd name="connsiteY102" fmla="*/ 1482075 h 2151360"/>
              <a:gd name="connsiteX103" fmla="*/ 195038 w 1731502"/>
              <a:gd name="connsiteY103" fmla="*/ 1563658 h 2151360"/>
              <a:gd name="connsiteX104" fmla="*/ 178041 w 1731502"/>
              <a:gd name="connsiteY104" fmla="*/ 1567057 h 2151360"/>
              <a:gd name="connsiteX105" fmla="*/ 154247 w 1731502"/>
              <a:gd name="connsiteY105" fmla="*/ 1597650 h 2151360"/>
              <a:gd name="connsiteX106" fmla="*/ 150847 w 1731502"/>
              <a:gd name="connsiteY106" fmla="*/ 1607848 h 2151360"/>
              <a:gd name="connsiteX107" fmla="*/ 144049 w 1731502"/>
              <a:gd name="connsiteY107" fmla="*/ 1675833 h 2151360"/>
              <a:gd name="connsiteX108" fmla="*/ 140650 w 1731502"/>
              <a:gd name="connsiteY108" fmla="*/ 1689430 h 2151360"/>
              <a:gd name="connsiteX109" fmla="*/ 137250 w 1731502"/>
              <a:gd name="connsiteY109" fmla="*/ 1713225 h 2151360"/>
              <a:gd name="connsiteX110" fmla="*/ 116855 w 1731502"/>
              <a:gd name="connsiteY110" fmla="*/ 1723423 h 2151360"/>
              <a:gd name="connsiteX111" fmla="*/ 113456 w 1731502"/>
              <a:gd name="connsiteY111" fmla="*/ 1733620 h 2151360"/>
              <a:gd name="connsiteX112" fmla="*/ 93060 w 1731502"/>
              <a:gd name="connsiteY112" fmla="*/ 1764214 h 2151360"/>
              <a:gd name="connsiteX113" fmla="*/ 86262 w 1731502"/>
              <a:gd name="connsiteY113" fmla="*/ 1774412 h 2151360"/>
              <a:gd name="connsiteX114" fmla="*/ 79463 w 1731502"/>
              <a:gd name="connsiteY114" fmla="*/ 1784609 h 2151360"/>
              <a:gd name="connsiteX115" fmla="*/ 72665 w 1731502"/>
              <a:gd name="connsiteY115" fmla="*/ 1805005 h 2151360"/>
              <a:gd name="connsiteX116" fmla="*/ 59068 w 1731502"/>
              <a:gd name="connsiteY116" fmla="*/ 1825400 h 2151360"/>
              <a:gd name="connsiteX117" fmla="*/ 48870 w 1731502"/>
              <a:gd name="connsiteY117" fmla="*/ 1828800 h 2151360"/>
              <a:gd name="connsiteX118" fmla="*/ 45470 w 1731502"/>
              <a:gd name="connsiteY118" fmla="*/ 1842397 h 2151360"/>
              <a:gd name="connsiteX119" fmla="*/ 14877 w 1731502"/>
              <a:gd name="connsiteY119" fmla="*/ 1869591 h 2151360"/>
              <a:gd name="connsiteX120" fmla="*/ 11478 w 1731502"/>
              <a:gd name="connsiteY120" fmla="*/ 1879788 h 2151360"/>
              <a:gd name="connsiteX121" fmla="*/ 8079 w 1731502"/>
              <a:gd name="connsiteY121" fmla="*/ 1893386 h 2151360"/>
              <a:gd name="connsiteX122" fmla="*/ 1280 w 1731502"/>
              <a:gd name="connsiteY122" fmla="*/ 1913781 h 2151360"/>
              <a:gd name="connsiteX123" fmla="*/ 4679 w 1731502"/>
              <a:gd name="connsiteY123" fmla="*/ 2015759 h 2151360"/>
              <a:gd name="connsiteX124" fmla="*/ 18276 w 1731502"/>
              <a:gd name="connsiteY124" fmla="*/ 2036154 h 2151360"/>
              <a:gd name="connsiteX125" fmla="*/ 31873 w 1731502"/>
              <a:gd name="connsiteY125" fmla="*/ 2066748 h 2151360"/>
              <a:gd name="connsiteX126" fmla="*/ 42071 w 1731502"/>
              <a:gd name="connsiteY126" fmla="*/ 2070147 h 2151360"/>
              <a:gd name="connsiteX127" fmla="*/ 48870 w 1731502"/>
              <a:gd name="connsiteY127" fmla="*/ 2080345 h 2151360"/>
              <a:gd name="connsiteX128" fmla="*/ 65866 w 1731502"/>
              <a:gd name="connsiteY128" fmla="*/ 2104139 h 2151360"/>
              <a:gd name="connsiteX129" fmla="*/ 76064 w 1731502"/>
              <a:gd name="connsiteY129" fmla="*/ 2107539 h 2151360"/>
              <a:gd name="connsiteX130" fmla="*/ 82862 w 1731502"/>
              <a:gd name="connsiteY130" fmla="*/ 2117736 h 2151360"/>
              <a:gd name="connsiteX131" fmla="*/ 93060 w 1731502"/>
              <a:gd name="connsiteY131" fmla="*/ 2127934 h 2151360"/>
              <a:gd name="connsiteX132" fmla="*/ 99859 w 1731502"/>
              <a:gd name="connsiteY132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62660 w 1731502"/>
              <a:gd name="connsiteY49" fmla="*/ 712672 h 2151360"/>
              <a:gd name="connsiteX50" fmla="*/ 781710 w 1731502"/>
              <a:gd name="connsiteY50" fmla="*/ 722197 h 2151360"/>
              <a:gd name="connsiteX51" fmla="*/ 732120 w 1731502"/>
              <a:gd name="connsiteY51" fmla="*/ 768232 h 2151360"/>
              <a:gd name="connsiteX52" fmla="*/ 701527 w 1731502"/>
              <a:gd name="connsiteY52" fmla="*/ 788627 h 2151360"/>
              <a:gd name="connsiteX53" fmla="*/ 691329 w 1731502"/>
              <a:gd name="connsiteY53" fmla="*/ 795426 h 2151360"/>
              <a:gd name="connsiteX54" fmla="*/ 681131 w 1731502"/>
              <a:gd name="connsiteY54" fmla="*/ 798825 h 2151360"/>
              <a:gd name="connsiteX55" fmla="*/ 670934 w 1731502"/>
              <a:gd name="connsiteY55" fmla="*/ 805623 h 2151360"/>
              <a:gd name="connsiteX56" fmla="*/ 660736 w 1731502"/>
              <a:gd name="connsiteY56" fmla="*/ 826019 h 2151360"/>
              <a:gd name="connsiteX57" fmla="*/ 650538 w 1731502"/>
              <a:gd name="connsiteY57" fmla="*/ 836217 h 2151360"/>
              <a:gd name="connsiteX58" fmla="*/ 633542 w 1731502"/>
              <a:gd name="connsiteY58" fmla="*/ 866810 h 2151360"/>
              <a:gd name="connsiteX59" fmla="*/ 623344 w 1731502"/>
              <a:gd name="connsiteY59" fmla="*/ 873609 h 2151360"/>
              <a:gd name="connsiteX60" fmla="*/ 613146 w 1731502"/>
              <a:gd name="connsiteY60" fmla="*/ 897403 h 2151360"/>
              <a:gd name="connsiteX61" fmla="*/ 599549 w 1731502"/>
              <a:gd name="connsiteY61" fmla="*/ 917799 h 2151360"/>
              <a:gd name="connsiteX62" fmla="*/ 596150 w 1731502"/>
              <a:gd name="connsiteY62" fmla="*/ 927997 h 2151360"/>
              <a:gd name="connsiteX63" fmla="*/ 568956 w 1731502"/>
              <a:gd name="connsiteY63" fmla="*/ 934795 h 2151360"/>
              <a:gd name="connsiteX64" fmla="*/ 562157 w 1731502"/>
              <a:gd name="connsiteY64" fmla="*/ 955191 h 2151360"/>
              <a:gd name="connsiteX65" fmla="*/ 548560 w 1731502"/>
              <a:gd name="connsiteY65" fmla="*/ 975586 h 2151360"/>
              <a:gd name="connsiteX66" fmla="*/ 545161 w 1731502"/>
              <a:gd name="connsiteY66" fmla="*/ 1002780 h 2151360"/>
              <a:gd name="connsiteX67" fmla="*/ 528165 w 1731502"/>
              <a:gd name="connsiteY67" fmla="*/ 1016377 h 2151360"/>
              <a:gd name="connsiteX68" fmla="*/ 514568 w 1731502"/>
              <a:gd name="connsiteY68" fmla="*/ 1019777 h 2151360"/>
              <a:gd name="connsiteX69" fmla="*/ 504370 w 1731502"/>
              <a:gd name="connsiteY69" fmla="*/ 1029974 h 2151360"/>
              <a:gd name="connsiteX70" fmla="*/ 500971 w 1731502"/>
              <a:gd name="connsiteY70" fmla="*/ 1040172 h 2151360"/>
              <a:gd name="connsiteX71" fmla="*/ 480575 w 1731502"/>
              <a:gd name="connsiteY71" fmla="*/ 1053769 h 2151360"/>
              <a:gd name="connsiteX72" fmla="*/ 470378 w 1731502"/>
              <a:gd name="connsiteY72" fmla="*/ 1063967 h 2151360"/>
              <a:gd name="connsiteX73" fmla="*/ 463579 w 1731502"/>
              <a:gd name="connsiteY73" fmla="*/ 1074165 h 2151360"/>
              <a:gd name="connsiteX74" fmla="*/ 453381 w 1731502"/>
              <a:gd name="connsiteY74" fmla="*/ 1080963 h 2151360"/>
              <a:gd name="connsiteX75" fmla="*/ 446583 w 1731502"/>
              <a:gd name="connsiteY75" fmla="*/ 1114956 h 2151360"/>
              <a:gd name="connsiteX76" fmla="*/ 443184 w 1731502"/>
              <a:gd name="connsiteY76" fmla="*/ 1128553 h 2151360"/>
              <a:gd name="connsiteX77" fmla="*/ 422788 w 1731502"/>
              <a:gd name="connsiteY77" fmla="*/ 1142150 h 2151360"/>
              <a:gd name="connsiteX78" fmla="*/ 419389 w 1731502"/>
              <a:gd name="connsiteY78" fmla="*/ 1152348 h 2151360"/>
              <a:gd name="connsiteX79" fmla="*/ 398993 w 1731502"/>
              <a:gd name="connsiteY79" fmla="*/ 1169344 h 2151360"/>
              <a:gd name="connsiteX80" fmla="*/ 378598 w 1731502"/>
              <a:gd name="connsiteY80" fmla="*/ 1186340 h 2151360"/>
              <a:gd name="connsiteX81" fmla="*/ 371799 w 1731502"/>
              <a:gd name="connsiteY81" fmla="*/ 1210135 h 2151360"/>
              <a:gd name="connsiteX82" fmla="*/ 375198 w 1731502"/>
              <a:gd name="connsiteY82" fmla="*/ 1223732 h 2151360"/>
              <a:gd name="connsiteX83" fmla="*/ 392195 w 1731502"/>
              <a:gd name="connsiteY83" fmla="*/ 1250926 h 2151360"/>
              <a:gd name="connsiteX84" fmla="*/ 388795 w 1731502"/>
              <a:gd name="connsiteY84" fmla="*/ 1261124 h 2151360"/>
              <a:gd name="connsiteX85" fmla="*/ 405792 w 1731502"/>
              <a:gd name="connsiteY85" fmla="*/ 1278120 h 2151360"/>
              <a:gd name="connsiteX86" fmla="*/ 412590 w 1731502"/>
              <a:gd name="connsiteY86" fmla="*/ 1308713 h 2151360"/>
              <a:gd name="connsiteX87" fmla="*/ 402392 w 1731502"/>
              <a:gd name="connsiteY87" fmla="*/ 1315512 h 2151360"/>
              <a:gd name="connsiteX88" fmla="*/ 381997 w 1731502"/>
              <a:gd name="connsiteY88" fmla="*/ 1322310 h 2151360"/>
              <a:gd name="connsiteX89" fmla="*/ 371799 w 1731502"/>
              <a:gd name="connsiteY89" fmla="*/ 1325710 h 2151360"/>
              <a:gd name="connsiteX90" fmla="*/ 198437 w 1731502"/>
              <a:gd name="connsiteY90" fmla="*/ 1329109 h 2151360"/>
              <a:gd name="connsiteX91" fmla="*/ 188239 w 1731502"/>
              <a:gd name="connsiteY91" fmla="*/ 1332508 h 2151360"/>
              <a:gd name="connsiteX92" fmla="*/ 150847 w 1731502"/>
              <a:gd name="connsiteY92" fmla="*/ 1335907 h 2151360"/>
              <a:gd name="connsiteX93" fmla="*/ 140650 w 1731502"/>
              <a:gd name="connsiteY93" fmla="*/ 1366501 h 2151360"/>
              <a:gd name="connsiteX94" fmla="*/ 137250 w 1731502"/>
              <a:gd name="connsiteY94" fmla="*/ 1376699 h 2151360"/>
              <a:gd name="connsiteX95" fmla="*/ 140650 w 1731502"/>
              <a:gd name="connsiteY95" fmla="*/ 1390296 h 2151360"/>
              <a:gd name="connsiteX96" fmla="*/ 164444 w 1731502"/>
              <a:gd name="connsiteY96" fmla="*/ 1410691 h 2151360"/>
              <a:gd name="connsiteX97" fmla="*/ 174642 w 1731502"/>
              <a:gd name="connsiteY97" fmla="*/ 1420889 h 2151360"/>
              <a:gd name="connsiteX98" fmla="*/ 195038 w 1731502"/>
              <a:gd name="connsiteY98" fmla="*/ 1434486 h 2151360"/>
              <a:gd name="connsiteX99" fmla="*/ 195038 w 1731502"/>
              <a:gd name="connsiteY99" fmla="*/ 1468478 h 2151360"/>
              <a:gd name="connsiteX100" fmla="*/ 198437 w 1731502"/>
              <a:gd name="connsiteY100" fmla="*/ 1478676 h 2151360"/>
              <a:gd name="connsiteX101" fmla="*/ 208635 w 1731502"/>
              <a:gd name="connsiteY101" fmla="*/ 1482075 h 2151360"/>
              <a:gd name="connsiteX102" fmla="*/ 195038 w 1731502"/>
              <a:gd name="connsiteY102" fmla="*/ 1563658 h 2151360"/>
              <a:gd name="connsiteX103" fmla="*/ 178041 w 1731502"/>
              <a:gd name="connsiteY103" fmla="*/ 1567057 h 2151360"/>
              <a:gd name="connsiteX104" fmla="*/ 154247 w 1731502"/>
              <a:gd name="connsiteY104" fmla="*/ 1597650 h 2151360"/>
              <a:gd name="connsiteX105" fmla="*/ 150847 w 1731502"/>
              <a:gd name="connsiteY105" fmla="*/ 1607848 h 2151360"/>
              <a:gd name="connsiteX106" fmla="*/ 144049 w 1731502"/>
              <a:gd name="connsiteY106" fmla="*/ 1675833 h 2151360"/>
              <a:gd name="connsiteX107" fmla="*/ 140650 w 1731502"/>
              <a:gd name="connsiteY107" fmla="*/ 1689430 h 2151360"/>
              <a:gd name="connsiteX108" fmla="*/ 137250 w 1731502"/>
              <a:gd name="connsiteY108" fmla="*/ 1713225 h 2151360"/>
              <a:gd name="connsiteX109" fmla="*/ 116855 w 1731502"/>
              <a:gd name="connsiteY109" fmla="*/ 1723423 h 2151360"/>
              <a:gd name="connsiteX110" fmla="*/ 113456 w 1731502"/>
              <a:gd name="connsiteY110" fmla="*/ 1733620 h 2151360"/>
              <a:gd name="connsiteX111" fmla="*/ 93060 w 1731502"/>
              <a:gd name="connsiteY111" fmla="*/ 1764214 h 2151360"/>
              <a:gd name="connsiteX112" fmla="*/ 86262 w 1731502"/>
              <a:gd name="connsiteY112" fmla="*/ 1774412 h 2151360"/>
              <a:gd name="connsiteX113" fmla="*/ 79463 w 1731502"/>
              <a:gd name="connsiteY113" fmla="*/ 1784609 h 2151360"/>
              <a:gd name="connsiteX114" fmla="*/ 72665 w 1731502"/>
              <a:gd name="connsiteY114" fmla="*/ 1805005 h 2151360"/>
              <a:gd name="connsiteX115" fmla="*/ 59068 w 1731502"/>
              <a:gd name="connsiteY115" fmla="*/ 1825400 h 2151360"/>
              <a:gd name="connsiteX116" fmla="*/ 48870 w 1731502"/>
              <a:gd name="connsiteY116" fmla="*/ 1828800 h 2151360"/>
              <a:gd name="connsiteX117" fmla="*/ 45470 w 1731502"/>
              <a:gd name="connsiteY117" fmla="*/ 1842397 h 2151360"/>
              <a:gd name="connsiteX118" fmla="*/ 14877 w 1731502"/>
              <a:gd name="connsiteY118" fmla="*/ 1869591 h 2151360"/>
              <a:gd name="connsiteX119" fmla="*/ 11478 w 1731502"/>
              <a:gd name="connsiteY119" fmla="*/ 1879788 h 2151360"/>
              <a:gd name="connsiteX120" fmla="*/ 8079 w 1731502"/>
              <a:gd name="connsiteY120" fmla="*/ 1893386 h 2151360"/>
              <a:gd name="connsiteX121" fmla="*/ 1280 w 1731502"/>
              <a:gd name="connsiteY121" fmla="*/ 1913781 h 2151360"/>
              <a:gd name="connsiteX122" fmla="*/ 4679 w 1731502"/>
              <a:gd name="connsiteY122" fmla="*/ 2015759 h 2151360"/>
              <a:gd name="connsiteX123" fmla="*/ 18276 w 1731502"/>
              <a:gd name="connsiteY123" fmla="*/ 2036154 h 2151360"/>
              <a:gd name="connsiteX124" fmla="*/ 31873 w 1731502"/>
              <a:gd name="connsiteY124" fmla="*/ 2066748 h 2151360"/>
              <a:gd name="connsiteX125" fmla="*/ 42071 w 1731502"/>
              <a:gd name="connsiteY125" fmla="*/ 2070147 h 2151360"/>
              <a:gd name="connsiteX126" fmla="*/ 48870 w 1731502"/>
              <a:gd name="connsiteY126" fmla="*/ 2080345 h 2151360"/>
              <a:gd name="connsiteX127" fmla="*/ 65866 w 1731502"/>
              <a:gd name="connsiteY127" fmla="*/ 2104139 h 2151360"/>
              <a:gd name="connsiteX128" fmla="*/ 76064 w 1731502"/>
              <a:gd name="connsiteY128" fmla="*/ 2107539 h 2151360"/>
              <a:gd name="connsiteX129" fmla="*/ 82862 w 1731502"/>
              <a:gd name="connsiteY129" fmla="*/ 2117736 h 2151360"/>
              <a:gd name="connsiteX130" fmla="*/ 93060 w 1731502"/>
              <a:gd name="connsiteY130" fmla="*/ 2127934 h 2151360"/>
              <a:gd name="connsiteX131" fmla="*/ 99859 w 1731502"/>
              <a:gd name="connsiteY131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23344 w 1731502"/>
              <a:gd name="connsiteY58" fmla="*/ 873609 h 2151360"/>
              <a:gd name="connsiteX59" fmla="*/ 613146 w 1731502"/>
              <a:gd name="connsiteY59" fmla="*/ 897403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195038 w 1731502"/>
              <a:gd name="connsiteY98" fmla="*/ 1468478 h 2151360"/>
              <a:gd name="connsiteX99" fmla="*/ 198437 w 1731502"/>
              <a:gd name="connsiteY99" fmla="*/ 1478676 h 2151360"/>
              <a:gd name="connsiteX100" fmla="*/ 208635 w 1731502"/>
              <a:gd name="connsiteY100" fmla="*/ 1482075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23344 w 1731502"/>
              <a:gd name="connsiteY58" fmla="*/ 873609 h 2151360"/>
              <a:gd name="connsiteX59" fmla="*/ 613146 w 1731502"/>
              <a:gd name="connsiteY59" fmla="*/ 897403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195038 w 1731502"/>
              <a:gd name="connsiteY98" fmla="*/ 1468478 h 2151360"/>
              <a:gd name="connsiteX99" fmla="*/ 198437 w 1731502"/>
              <a:gd name="connsiteY99" fmla="*/ 1478676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23344 w 1731502"/>
              <a:gd name="connsiteY58" fmla="*/ 873609 h 2151360"/>
              <a:gd name="connsiteX59" fmla="*/ 613146 w 1731502"/>
              <a:gd name="connsiteY59" fmla="*/ 897403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195038 w 1731502"/>
              <a:gd name="connsiteY98" fmla="*/ 1468478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23344 w 1731502"/>
              <a:gd name="connsiteY58" fmla="*/ 873609 h 2151360"/>
              <a:gd name="connsiteX59" fmla="*/ 613146 w 1731502"/>
              <a:gd name="connsiteY59" fmla="*/ 897403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23344 w 1731502"/>
              <a:gd name="connsiteY58" fmla="*/ 87360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92728 w 1731502"/>
              <a:gd name="connsiteY58" fmla="*/ 87360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81243 w 1731502"/>
              <a:gd name="connsiteY57" fmla="*/ 832136 h 2151360"/>
              <a:gd name="connsiteX58" fmla="*/ 692728 w 1731502"/>
              <a:gd name="connsiteY58" fmla="*/ 87360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81243 w 1731502"/>
              <a:gd name="connsiteY57" fmla="*/ 832136 h 2151360"/>
              <a:gd name="connsiteX58" fmla="*/ 679718 w 1731502"/>
              <a:gd name="connsiteY58" fmla="*/ 90394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85231 w 1731502"/>
              <a:gd name="connsiteY56" fmla="*/ 827549 h 2151360"/>
              <a:gd name="connsiteX57" fmla="*/ 681243 w 1731502"/>
              <a:gd name="connsiteY57" fmla="*/ 832136 h 2151360"/>
              <a:gd name="connsiteX58" fmla="*/ 679718 w 1731502"/>
              <a:gd name="connsiteY58" fmla="*/ 90394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85231 w 1731502"/>
              <a:gd name="connsiteY56" fmla="*/ 827549 h 2151360"/>
              <a:gd name="connsiteX57" fmla="*/ 685580 w 1731502"/>
              <a:gd name="connsiteY57" fmla="*/ 862476 h 2151360"/>
              <a:gd name="connsiteX58" fmla="*/ 679718 w 1731502"/>
              <a:gd name="connsiteY58" fmla="*/ 90394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85231 w 1731502"/>
              <a:gd name="connsiteY56" fmla="*/ 827549 h 2151360"/>
              <a:gd name="connsiteX57" fmla="*/ 685580 w 1731502"/>
              <a:gd name="connsiteY57" fmla="*/ 862476 h 2151360"/>
              <a:gd name="connsiteX58" fmla="*/ 679718 w 1731502"/>
              <a:gd name="connsiteY58" fmla="*/ 903949 h 2151360"/>
              <a:gd name="connsiteX59" fmla="*/ 668853 w 1731502"/>
              <a:gd name="connsiteY59" fmla="*/ 916692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731502" h="2151360">
                <a:moveTo>
                  <a:pt x="1731502" y="0"/>
                </a:moveTo>
                <a:cubicBezTo>
                  <a:pt x="1689626" y="8374"/>
                  <a:pt x="1722049" y="2782"/>
                  <a:pt x="1639722" y="6798"/>
                </a:cubicBezTo>
                <a:cubicBezTo>
                  <a:pt x="1569679" y="10214"/>
                  <a:pt x="1592518" y="8616"/>
                  <a:pt x="1537744" y="13597"/>
                </a:cubicBezTo>
                <a:cubicBezTo>
                  <a:pt x="1529007" y="16509"/>
                  <a:pt x="1523339" y="18688"/>
                  <a:pt x="1513949" y="20395"/>
                </a:cubicBezTo>
                <a:cubicBezTo>
                  <a:pt x="1506066" y="21828"/>
                  <a:pt x="1498086" y="22661"/>
                  <a:pt x="1490155" y="23794"/>
                </a:cubicBezTo>
                <a:cubicBezTo>
                  <a:pt x="1486756" y="26060"/>
                  <a:pt x="1482509" y="27403"/>
                  <a:pt x="1479957" y="30593"/>
                </a:cubicBezTo>
                <a:cubicBezTo>
                  <a:pt x="1477719" y="33391"/>
                  <a:pt x="1478160" y="37586"/>
                  <a:pt x="1476557" y="40791"/>
                </a:cubicBezTo>
                <a:cubicBezTo>
                  <a:pt x="1470892" y="52121"/>
                  <a:pt x="1469759" y="50988"/>
                  <a:pt x="1459561" y="57787"/>
                </a:cubicBezTo>
                <a:cubicBezTo>
                  <a:pt x="1457295" y="61186"/>
                  <a:pt x="1456310" y="65958"/>
                  <a:pt x="1452763" y="67985"/>
                </a:cubicBezTo>
                <a:cubicBezTo>
                  <a:pt x="1447746" y="70852"/>
                  <a:pt x="1441371" y="69983"/>
                  <a:pt x="1435766" y="71384"/>
                </a:cubicBezTo>
                <a:cubicBezTo>
                  <a:pt x="1404116" y="79296"/>
                  <a:pt x="1460093" y="69850"/>
                  <a:pt x="1401774" y="78183"/>
                </a:cubicBezTo>
                <a:cubicBezTo>
                  <a:pt x="1398375" y="79316"/>
                  <a:pt x="1394374" y="79344"/>
                  <a:pt x="1391576" y="81582"/>
                </a:cubicBezTo>
                <a:cubicBezTo>
                  <a:pt x="1388386" y="84134"/>
                  <a:pt x="1387393" y="88642"/>
                  <a:pt x="1384778" y="91780"/>
                </a:cubicBezTo>
                <a:cubicBezTo>
                  <a:pt x="1362961" y="117961"/>
                  <a:pt x="1384666" y="86848"/>
                  <a:pt x="1367781" y="112175"/>
                </a:cubicBezTo>
                <a:cubicBezTo>
                  <a:pt x="1365515" y="121240"/>
                  <a:pt x="1361604" y="130046"/>
                  <a:pt x="1360983" y="139369"/>
                </a:cubicBezTo>
                <a:cubicBezTo>
                  <a:pt x="1359850" y="156365"/>
                  <a:pt x="1359993" y="173495"/>
                  <a:pt x="1357584" y="190358"/>
                </a:cubicBezTo>
                <a:cubicBezTo>
                  <a:pt x="1356570" y="197452"/>
                  <a:pt x="1353051" y="203955"/>
                  <a:pt x="1350785" y="210754"/>
                </a:cubicBezTo>
                <a:cubicBezTo>
                  <a:pt x="1349652" y="214153"/>
                  <a:pt x="1349373" y="217970"/>
                  <a:pt x="1347386" y="220951"/>
                </a:cubicBezTo>
                <a:cubicBezTo>
                  <a:pt x="1337186" y="236251"/>
                  <a:pt x="1337756" y="241062"/>
                  <a:pt x="1323591" y="248145"/>
                </a:cubicBezTo>
                <a:cubicBezTo>
                  <a:pt x="1314095" y="252893"/>
                  <a:pt x="1298376" y="253690"/>
                  <a:pt x="1289598" y="254944"/>
                </a:cubicBezTo>
                <a:cubicBezTo>
                  <a:pt x="1281303" y="257709"/>
                  <a:pt x="1275794" y="258552"/>
                  <a:pt x="1269203" y="265142"/>
                </a:cubicBezTo>
                <a:cubicBezTo>
                  <a:pt x="1266314" y="268031"/>
                  <a:pt x="1264670" y="271940"/>
                  <a:pt x="1262404" y="275339"/>
                </a:cubicBezTo>
                <a:cubicBezTo>
                  <a:pt x="1250013" y="312517"/>
                  <a:pt x="1269772" y="256213"/>
                  <a:pt x="1252207" y="295735"/>
                </a:cubicBezTo>
                <a:cubicBezTo>
                  <a:pt x="1247475" y="306382"/>
                  <a:pt x="1244835" y="318423"/>
                  <a:pt x="1242009" y="329728"/>
                </a:cubicBezTo>
                <a:cubicBezTo>
                  <a:pt x="1243142" y="341059"/>
                  <a:pt x="1243677" y="352465"/>
                  <a:pt x="1245408" y="363720"/>
                </a:cubicBezTo>
                <a:cubicBezTo>
                  <a:pt x="1245953" y="367262"/>
                  <a:pt x="1248807" y="370335"/>
                  <a:pt x="1248807" y="373918"/>
                </a:cubicBezTo>
                <a:cubicBezTo>
                  <a:pt x="1248807" y="381930"/>
                  <a:pt x="1246541" y="389781"/>
                  <a:pt x="1245408" y="397713"/>
                </a:cubicBezTo>
                <a:cubicBezTo>
                  <a:pt x="1246541" y="406778"/>
                  <a:pt x="1247173" y="415919"/>
                  <a:pt x="1248807" y="424907"/>
                </a:cubicBezTo>
                <a:cubicBezTo>
                  <a:pt x="1249448" y="428432"/>
                  <a:pt x="1252207" y="431521"/>
                  <a:pt x="1252207" y="435104"/>
                </a:cubicBezTo>
                <a:cubicBezTo>
                  <a:pt x="1252207" y="444995"/>
                  <a:pt x="1247412" y="454009"/>
                  <a:pt x="1238610" y="458899"/>
                </a:cubicBezTo>
                <a:cubicBezTo>
                  <a:pt x="1208357" y="475707"/>
                  <a:pt x="1119023" y="469004"/>
                  <a:pt x="1116236" y="469097"/>
                </a:cubicBezTo>
                <a:cubicBezTo>
                  <a:pt x="1106038" y="470230"/>
                  <a:pt x="1095704" y="470484"/>
                  <a:pt x="1085643" y="472496"/>
                </a:cubicBezTo>
                <a:cubicBezTo>
                  <a:pt x="1078616" y="473901"/>
                  <a:pt x="1072046" y="477029"/>
                  <a:pt x="1065247" y="479295"/>
                </a:cubicBezTo>
                <a:cubicBezTo>
                  <a:pt x="1061848" y="480428"/>
                  <a:pt x="1058615" y="482338"/>
                  <a:pt x="1055050" y="482694"/>
                </a:cubicBezTo>
                <a:lnTo>
                  <a:pt x="1021057" y="486093"/>
                </a:lnTo>
                <a:cubicBezTo>
                  <a:pt x="1014259" y="488359"/>
                  <a:pt x="1007614" y="494630"/>
                  <a:pt x="1000662" y="492892"/>
                </a:cubicBezTo>
                <a:lnTo>
                  <a:pt x="973468" y="486093"/>
                </a:lnTo>
                <a:cubicBezTo>
                  <a:pt x="964403" y="487226"/>
                  <a:pt x="955284" y="487991"/>
                  <a:pt x="946273" y="489493"/>
                </a:cubicBezTo>
                <a:cubicBezTo>
                  <a:pt x="937734" y="490916"/>
                  <a:pt x="930563" y="493596"/>
                  <a:pt x="922479" y="496291"/>
                </a:cubicBezTo>
                <a:cubicBezTo>
                  <a:pt x="914649" y="501511"/>
                  <a:pt x="908882" y="502342"/>
                  <a:pt x="908882" y="513287"/>
                </a:cubicBezTo>
                <a:cubicBezTo>
                  <a:pt x="908882" y="516870"/>
                  <a:pt x="911148" y="520086"/>
                  <a:pt x="912281" y="523485"/>
                </a:cubicBezTo>
                <a:cubicBezTo>
                  <a:pt x="900106" y="541748"/>
                  <a:pt x="899773" y="538372"/>
                  <a:pt x="895285" y="554078"/>
                </a:cubicBezTo>
                <a:cubicBezTo>
                  <a:pt x="888565" y="577595"/>
                  <a:pt x="894906" y="559367"/>
                  <a:pt x="888486" y="591470"/>
                </a:cubicBezTo>
                <a:cubicBezTo>
                  <a:pt x="887783" y="594984"/>
                  <a:pt x="887075" y="598687"/>
                  <a:pt x="885087" y="601668"/>
                </a:cubicBezTo>
                <a:cubicBezTo>
                  <a:pt x="882420" y="605668"/>
                  <a:pt x="878288" y="608467"/>
                  <a:pt x="874889" y="611866"/>
                </a:cubicBezTo>
                <a:cubicBezTo>
                  <a:pt x="866799" y="636137"/>
                  <a:pt x="874053" y="628286"/>
                  <a:pt x="857893" y="639060"/>
                </a:cubicBezTo>
                <a:cubicBezTo>
                  <a:pt x="839418" y="634442"/>
                  <a:pt x="862827" y="644661"/>
                  <a:pt x="840242" y="653347"/>
                </a:cubicBezTo>
                <a:cubicBezTo>
                  <a:pt x="835512" y="655166"/>
                  <a:pt x="830191" y="666082"/>
                  <a:pt x="826298" y="669326"/>
                </a:cubicBezTo>
                <a:cubicBezTo>
                  <a:pt x="820236" y="678563"/>
                  <a:pt x="813898" y="704751"/>
                  <a:pt x="803867" y="708771"/>
                </a:cubicBezTo>
                <a:cubicBezTo>
                  <a:pt x="796436" y="717583"/>
                  <a:pt x="793668" y="712287"/>
                  <a:pt x="781710" y="722197"/>
                </a:cubicBezTo>
                <a:cubicBezTo>
                  <a:pt x="780650" y="727499"/>
                  <a:pt x="736102" y="765577"/>
                  <a:pt x="732120" y="768232"/>
                </a:cubicBezTo>
                <a:lnTo>
                  <a:pt x="701527" y="788627"/>
                </a:lnTo>
                <a:cubicBezTo>
                  <a:pt x="698128" y="790893"/>
                  <a:pt x="695205" y="794134"/>
                  <a:pt x="691329" y="795426"/>
                </a:cubicBezTo>
                <a:lnTo>
                  <a:pt x="681131" y="798825"/>
                </a:lnTo>
                <a:cubicBezTo>
                  <a:pt x="677732" y="801091"/>
                  <a:pt x="673823" y="802734"/>
                  <a:pt x="670934" y="805623"/>
                </a:cubicBezTo>
                <a:cubicBezTo>
                  <a:pt x="654885" y="821672"/>
                  <a:pt x="671796" y="809428"/>
                  <a:pt x="660736" y="826019"/>
                </a:cubicBezTo>
                <a:cubicBezTo>
                  <a:pt x="658069" y="830019"/>
                  <a:pt x="688630" y="824150"/>
                  <a:pt x="685231" y="827549"/>
                </a:cubicBezTo>
                <a:cubicBezTo>
                  <a:pt x="681689" y="838176"/>
                  <a:pt x="695598" y="855797"/>
                  <a:pt x="685580" y="862476"/>
                </a:cubicBezTo>
                <a:cubicBezTo>
                  <a:pt x="685072" y="886414"/>
                  <a:pt x="680226" y="880011"/>
                  <a:pt x="679718" y="903949"/>
                </a:cubicBezTo>
                <a:cubicBezTo>
                  <a:pt x="654975" y="941063"/>
                  <a:pt x="690803" y="872794"/>
                  <a:pt x="668853" y="916692"/>
                </a:cubicBezTo>
                <a:cubicBezTo>
                  <a:pt x="665199" y="924000"/>
                  <a:pt x="599549" y="917799"/>
                  <a:pt x="599549" y="917799"/>
                </a:cubicBezTo>
                <a:cubicBezTo>
                  <a:pt x="598416" y="921198"/>
                  <a:pt x="599282" y="926257"/>
                  <a:pt x="596150" y="927997"/>
                </a:cubicBezTo>
                <a:cubicBezTo>
                  <a:pt x="587982" y="932535"/>
                  <a:pt x="568956" y="934795"/>
                  <a:pt x="568956" y="934795"/>
                </a:cubicBezTo>
                <a:cubicBezTo>
                  <a:pt x="566690" y="941594"/>
                  <a:pt x="566132" y="949228"/>
                  <a:pt x="562157" y="955191"/>
                </a:cubicBezTo>
                <a:lnTo>
                  <a:pt x="548560" y="975586"/>
                </a:lnTo>
                <a:cubicBezTo>
                  <a:pt x="547427" y="984651"/>
                  <a:pt x="547564" y="993967"/>
                  <a:pt x="545161" y="1002780"/>
                </a:cubicBezTo>
                <a:cubicBezTo>
                  <a:pt x="542231" y="1013523"/>
                  <a:pt x="537103" y="1013823"/>
                  <a:pt x="528165" y="1016377"/>
                </a:cubicBezTo>
                <a:cubicBezTo>
                  <a:pt x="523673" y="1017661"/>
                  <a:pt x="519100" y="1018644"/>
                  <a:pt x="514568" y="1019777"/>
                </a:cubicBezTo>
                <a:cubicBezTo>
                  <a:pt x="511169" y="1023176"/>
                  <a:pt x="507037" y="1025974"/>
                  <a:pt x="504370" y="1029974"/>
                </a:cubicBezTo>
                <a:cubicBezTo>
                  <a:pt x="502382" y="1032955"/>
                  <a:pt x="503505" y="1037638"/>
                  <a:pt x="500971" y="1040172"/>
                </a:cubicBezTo>
                <a:cubicBezTo>
                  <a:pt x="495193" y="1045950"/>
                  <a:pt x="486352" y="1047991"/>
                  <a:pt x="480575" y="1053769"/>
                </a:cubicBezTo>
                <a:cubicBezTo>
                  <a:pt x="477176" y="1057168"/>
                  <a:pt x="473455" y="1060274"/>
                  <a:pt x="470378" y="1063967"/>
                </a:cubicBezTo>
                <a:cubicBezTo>
                  <a:pt x="467763" y="1067106"/>
                  <a:pt x="466468" y="1071276"/>
                  <a:pt x="463579" y="1074165"/>
                </a:cubicBezTo>
                <a:cubicBezTo>
                  <a:pt x="460690" y="1077054"/>
                  <a:pt x="456780" y="1078697"/>
                  <a:pt x="453381" y="1080963"/>
                </a:cubicBezTo>
                <a:cubicBezTo>
                  <a:pt x="447580" y="1121570"/>
                  <a:pt x="453363" y="1091224"/>
                  <a:pt x="446583" y="1114956"/>
                </a:cubicBezTo>
                <a:cubicBezTo>
                  <a:pt x="445300" y="1119448"/>
                  <a:pt x="446260" y="1125037"/>
                  <a:pt x="443184" y="1128553"/>
                </a:cubicBezTo>
                <a:cubicBezTo>
                  <a:pt x="437803" y="1134702"/>
                  <a:pt x="422788" y="1142150"/>
                  <a:pt x="422788" y="1142150"/>
                </a:cubicBezTo>
                <a:cubicBezTo>
                  <a:pt x="421655" y="1145549"/>
                  <a:pt x="421377" y="1149367"/>
                  <a:pt x="419389" y="1152348"/>
                </a:cubicBezTo>
                <a:cubicBezTo>
                  <a:pt x="411943" y="1163517"/>
                  <a:pt x="408396" y="1161508"/>
                  <a:pt x="398993" y="1169344"/>
                </a:cubicBezTo>
                <a:cubicBezTo>
                  <a:pt x="372822" y="1191153"/>
                  <a:pt x="403913" y="1169463"/>
                  <a:pt x="378598" y="1186340"/>
                </a:cubicBezTo>
                <a:cubicBezTo>
                  <a:pt x="376994" y="1191151"/>
                  <a:pt x="371799" y="1205863"/>
                  <a:pt x="371799" y="1210135"/>
                </a:cubicBezTo>
                <a:cubicBezTo>
                  <a:pt x="371799" y="1214807"/>
                  <a:pt x="373856" y="1219257"/>
                  <a:pt x="375198" y="1223732"/>
                </a:cubicBezTo>
                <a:cubicBezTo>
                  <a:pt x="382277" y="1247329"/>
                  <a:pt x="376611" y="1240537"/>
                  <a:pt x="392195" y="1250926"/>
                </a:cubicBezTo>
                <a:cubicBezTo>
                  <a:pt x="391062" y="1254325"/>
                  <a:pt x="388795" y="1257541"/>
                  <a:pt x="388795" y="1261124"/>
                </a:cubicBezTo>
                <a:cubicBezTo>
                  <a:pt x="388795" y="1273628"/>
                  <a:pt x="396064" y="1273257"/>
                  <a:pt x="405792" y="1278120"/>
                </a:cubicBezTo>
                <a:cubicBezTo>
                  <a:pt x="406638" y="1281503"/>
                  <a:pt x="413165" y="1306699"/>
                  <a:pt x="412590" y="1308713"/>
                </a:cubicBezTo>
                <a:cubicBezTo>
                  <a:pt x="411468" y="1312641"/>
                  <a:pt x="406125" y="1313853"/>
                  <a:pt x="402392" y="1315512"/>
                </a:cubicBezTo>
                <a:cubicBezTo>
                  <a:pt x="395844" y="1318422"/>
                  <a:pt x="388795" y="1320044"/>
                  <a:pt x="381997" y="1322310"/>
                </a:cubicBezTo>
                <a:cubicBezTo>
                  <a:pt x="378598" y="1323443"/>
                  <a:pt x="375382" y="1325640"/>
                  <a:pt x="371799" y="1325710"/>
                </a:cubicBezTo>
                <a:lnTo>
                  <a:pt x="198437" y="1329109"/>
                </a:lnTo>
                <a:cubicBezTo>
                  <a:pt x="195038" y="1330242"/>
                  <a:pt x="191786" y="1332001"/>
                  <a:pt x="188239" y="1332508"/>
                </a:cubicBezTo>
                <a:cubicBezTo>
                  <a:pt x="175849" y="1334278"/>
                  <a:pt x="161866" y="1329973"/>
                  <a:pt x="150847" y="1335907"/>
                </a:cubicBezTo>
                <a:cubicBezTo>
                  <a:pt x="150846" y="1335907"/>
                  <a:pt x="142350" y="1361402"/>
                  <a:pt x="140650" y="1366501"/>
                </a:cubicBezTo>
                <a:lnTo>
                  <a:pt x="137250" y="1376699"/>
                </a:lnTo>
                <a:cubicBezTo>
                  <a:pt x="138383" y="1381231"/>
                  <a:pt x="138174" y="1386334"/>
                  <a:pt x="140650" y="1390296"/>
                </a:cubicBezTo>
                <a:cubicBezTo>
                  <a:pt x="149532" y="1404507"/>
                  <a:pt x="153760" y="1401787"/>
                  <a:pt x="164444" y="1410691"/>
                </a:cubicBezTo>
                <a:cubicBezTo>
                  <a:pt x="168137" y="1413769"/>
                  <a:pt x="170847" y="1417938"/>
                  <a:pt x="174642" y="1420889"/>
                </a:cubicBezTo>
                <a:cubicBezTo>
                  <a:pt x="181092" y="1425905"/>
                  <a:pt x="195038" y="1434486"/>
                  <a:pt x="195038" y="1434486"/>
                </a:cubicBezTo>
                <a:cubicBezTo>
                  <a:pt x="191010" y="1454630"/>
                  <a:pt x="204289" y="1441190"/>
                  <a:pt x="209325" y="1461334"/>
                </a:cubicBezTo>
                <a:cubicBezTo>
                  <a:pt x="210194" y="1464810"/>
                  <a:pt x="224348" y="1474029"/>
                  <a:pt x="229393" y="1483438"/>
                </a:cubicBezTo>
                <a:cubicBezTo>
                  <a:pt x="234438" y="1492847"/>
                  <a:pt x="236197" y="1516658"/>
                  <a:pt x="239596" y="1517791"/>
                </a:cubicBezTo>
                <a:cubicBezTo>
                  <a:pt x="238562" y="1540539"/>
                  <a:pt x="225581" y="1552205"/>
                  <a:pt x="195038" y="1563658"/>
                </a:cubicBezTo>
                <a:cubicBezTo>
                  <a:pt x="189628" y="1565687"/>
                  <a:pt x="183707" y="1565924"/>
                  <a:pt x="178041" y="1567057"/>
                </a:cubicBezTo>
                <a:cubicBezTo>
                  <a:pt x="169243" y="1575856"/>
                  <a:pt x="158313" y="1585454"/>
                  <a:pt x="154247" y="1597650"/>
                </a:cubicBezTo>
                <a:lnTo>
                  <a:pt x="150847" y="1607848"/>
                </a:lnTo>
                <a:cubicBezTo>
                  <a:pt x="148858" y="1633713"/>
                  <a:pt x="148439" y="1651684"/>
                  <a:pt x="144049" y="1675833"/>
                </a:cubicBezTo>
                <a:cubicBezTo>
                  <a:pt x="143213" y="1680429"/>
                  <a:pt x="141486" y="1684834"/>
                  <a:pt x="140650" y="1689430"/>
                </a:cubicBezTo>
                <a:cubicBezTo>
                  <a:pt x="139217" y="1697313"/>
                  <a:pt x="140504" y="1705903"/>
                  <a:pt x="137250" y="1713225"/>
                </a:cubicBezTo>
                <a:cubicBezTo>
                  <a:pt x="134958" y="1718381"/>
                  <a:pt x="121379" y="1721915"/>
                  <a:pt x="116855" y="1723423"/>
                </a:cubicBezTo>
                <a:cubicBezTo>
                  <a:pt x="115722" y="1726822"/>
                  <a:pt x="115196" y="1730488"/>
                  <a:pt x="113456" y="1733620"/>
                </a:cubicBezTo>
                <a:cubicBezTo>
                  <a:pt x="113448" y="1733635"/>
                  <a:pt x="96464" y="1759108"/>
                  <a:pt x="93060" y="1764214"/>
                </a:cubicBezTo>
                <a:lnTo>
                  <a:pt x="86262" y="1774412"/>
                </a:lnTo>
                <a:lnTo>
                  <a:pt x="79463" y="1784609"/>
                </a:lnTo>
                <a:lnTo>
                  <a:pt x="72665" y="1805005"/>
                </a:lnTo>
                <a:cubicBezTo>
                  <a:pt x="69102" y="1815695"/>
                  <a:pt x="69978" y="1818126"/>
                  <a:pt x="59068" y="1825400"/>
                </a:cubicBezTo>
                <a:cubicBezTo>
                  <a:pt x="56087" y="1827388"/>
                  <a:pt x="52269" y="1827667"/>
                  <a:pt x="48870" y="1828800"/>
                </a:cubicBezTo>
                <a:cubicBezTo>
                  <a:pt x="47737" y="1833332"/>
                  <a:pt x="48149" y="1838570"/>
                  <a:pt x="45470" y="1842397"/>
                </a:cubicBezTo>
                <a:cubicBezTo>
                  <a:pt x="35283" y="1856949"/>
                  <a:pt x="27509" y="1861169"/>
                  <a:pt x="14877" y="1869591"/>
                </a:cubicBezTo>
                <a:cubicBezTo>
                  <a:pt x="13744" y="1872990"/>
                  <a:pt x="12462" y="1876343"/>
                  <a:pt x="11478" y="1879788"/>
                </a:cubicBezTo>
                <a:cubicBezTo>
                  <a:pt x="10195" y="1884280"/>
                  <a:pt x="9422" y="1888911"/>
                  <a:pt x="8079" y="1893386"/>
                </a:cubicBezTo>
                <a:cubicBezTo>
                  <a:pt x="6020" y="1900250"/>
                  <a:pt x="1280" y="1913781"/>
                  <a:pt x="1280" y="1913781"/>
                </a:cubicBezTo>
                <a:cubicBezTo>
                  <a:pt x="2413" y="1947774"/>
                  <a:pt x="0" y="1982071"/>
                  <a:pt x="4679" y="2015759"/>
                </a:cubicBezTo>
                <a:cubicBezTo>
                  <a:pt x="5803" y="2023852"/>
                  <a:pt x="15692" y="2028403"/>
                  <a:pt x="18276" y="2036154"/>
                </a:cubicBezTo>
                <a:cubicBezTo>
                  <a:pt x="20352" y="2042383"/>
                  <a:pt x="24529" y="2060872"/>
                  <a:pt x="31873" y="2066748"/>
                </a:cubicBezTo>
                <a:cubicBezTo>
                  <a:pt x="34671" y="2068986"/>
                  <a:pt x="38672" y="2069014"/>
                  <a:pt x="42071" y="2070147"/>
                </a:cubicBezTo>
                <a:cubicBezTo>
                  <a:pt x="44337" y="2073546"/>
                  <a:pt x="46843" y="2076798"/>
                  <a:pt x="48870" y="2080345"/>
                </a:cubicBezTo>
                <a:cubicBezTo>
                  <a:pt x="55415" y="2091799"/>
                  <a:pt x="54364" y="2096471"/>
                  <a:pt x="65866" y="2104139"/>
                </a:cubicBezTo>
                <a:cubicBezTo>
                  <a:pt x="68847" y="2106127"/>
                  <a:pt x="72665" y="2106406"/>
                  <a:pt x="76064" y="2107539"/>
                </a:cubicBezTo>
                <a:cubicBezTo>
                  <a:pt x="78330" y="2110938"/>
                  <a:pt x="80247" y="2114598"/>
                  <a:pt x="82862" y="2117736"/>
                </a:cubicBezTo>
                <a:cubicBezTo>
                  <a:pt x="85940" y="2121429"/>
                  <a:pt x="90393" y="2123934"/>
                  <a:pt x="93060" y="2127934"/>
                </a:cubicBezTo>
                <a:cubicBezTo>
                  <a:pt x="108677" y="2151360"/>
                  <a:pt x="88687" y="2130362"/>
                  <a:pt x="99859" y="2141531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3" name="Forma livre 18">
            <a:extLst>
              <a:ext uri="{FF2B5EF4-FFF2-40B4-BE49-F238E27FC236}">
                <a16:creationId xmlns:a16="http://schemas.microsoft.com/office/drawing/2014/main" id="{3DC9435E-518E-418F-93DE-EE9C95195B14}"/>
              </a:ext>
            </a:extLst>
          </p:cNvPr>
          <p:cNvSpPr/>
          <p:nvPr/>
        </p:nvSpPr>
        <p:spPr>
          <a:xfrm>
            <a:off x="1554163" y="3481388"/>
            <a:ext cx="1227137" cy="471487"/>
          </a:xfrm>
          <a:custGeom>
            <a:avLst/>
            <a:gdLst>
              <a:gd name="connsiteX0" fmla="*/ 0 w 1227132"/>
              <a:gd name="connsiteY0" fmla="*/ 472496 h 472496"/>
              <a:gd name="connsiteX1" fmla="*/ 6799 w 1227132"/>
              <a:gd name="connsiteY1" fmla="*/ 448702 h 472496"/>
              <a:gd name="connsiteX2" fmla="*/ 16997 w 1227132"/>
              <a:gd name="connsiteY2" fmla="*/ 438504 h 472496"/>
              <a:gd name="connsiteX3" fmla="*/ 78183 w 1227132"/>
              <a:gd name="connsiteY3" fmla="*/ 428306 h 472496"/>
              <a:gd name="connsiteX4" fmla="*/ 101978 w 1227132"/>
              <a:gd name="connsiteY4" fmla="*/ 418108 h 472496"/>
              <a:gd name="connsiteX5" fmla="*/ 122373 w 1227132"/>
              <a:gd name="connsiteY5" fmla="*/ 414709 h 472496"/>
              <a:gd name="connsiteX6" fmla="*/ 139370 w 1227132"/>
              <a:gd name="connsiteY6" fmla="*/ 411310 h 472496"/>
              <a:gd name="connsiteX7" fmla="*/ 343325 w 1227132"/>
              <a:gd name="connsiteY7" fmla="*/ 404511 h 472496"/>
              <a:gd name="connsiteX8" fmla="*/ 367120 w 1227132"/>
              <a:gd name="connsiteY8" fmla="*/ 401112 h 472496"/>
              <a:gd name="connsiteX9" fmla="*/ 384116 w 1227132"/>
              <a:gd name="connsiteY9" fmla="*/ 384116 h 472496"/>
              <a:gd name="connsiteX10" fmla="*/ 394314 w 1227132"/>
              <a:gd name="connsiteY10" fmla="*/ 380716 h 472496"/>
              <a:gd name="connsiteX11" fmla="*/ 404512 w 1227132"/>
              <a:gd name="connsiteY11" fmla="*/ 373918 h 472496"/>
              <a:gd name="connsiteX12" fmla="*/ 435105 w 1227132"/>
              <a:gd name="connsiteY12" fmla="*/ 346724 h 472496"/>
              <a:gd name="connsiteX13" fmla="*/ 438504 w 1227132"/>
              <a:gd name="connsiteY13" fmla="*/ 336526 h 472496"/>
              <a:gd name="connsiteX14" fmla="*/ 455501 w 1227132"/>
              <a:gd name="connsiteY14" fmla="*/ 316131 h 472496"/>
              <a:gd name="connsiteX15" fmla="*/ 469098 w 1227132"/>
              <a:gd name="connsiteY15" fmla="*/ 302533 h 472496"/>
              <a:gd name="connsiteX16" fmla="*/ 489493 w 1227132"/>
              <a:gd name="connsiteY16" fmla="*/ 285537 h 472496"/>
              <a:gd name="connsiteX17" fmla="*/ 499691 w 1227132"/>
              <a:gd name="connsiteY17" fmla="*/ 275339 h 472496"/>
              <a:gd name="connsiteX18" fmla="*/ 520086 w 1227132"/>
              <a:gd name="connsiteY18" fmla="*/ 261742 h 472496"/>
              <a:gd name="connsiteX19" fmla="*/ 543881 w 1227132"/>
              <a:gd name="connsiteY19" fmla="*/ 241347 h 472496"/>
              <a:gd name="connsiteX20" fmla="*/ 554079 w 1227132"/>
              <a:gd name="connsiteY20" fmla="*/ 220951 h 472496"/>
              <a:gd name="connsiteX21" fmla="*/ 560878 w 1227132"/>
              <a:gd name="connsiteY21" fmla="*/ 210754 h 472496"/>
              <a:gd name="connsiteX22" fmla="*/ 564277 w 1227132"/>
              <a:gd name="connsiteY22" fmla="*/ 193757 h 472496"/>
              <a:gd name="connsiteX23" fmla="*/ 584672 w 1227132"/>
              <a:gd name="connsiteY23" fmla="*/ 186959 h 472496"/>
              <a:gd name="connsiteX24" fmla="*/ 594870 w 1227132"/>
              <a:gd name="connsiteY24" fmla="*/ 183560 h 472496"/>
              <a:gd name="connsiteX25" fmla="*/ 622064 w 1227132"/>
              <a:gd name="connsiteY25" fmla="*/ 176761 h 472496"/>
              <a:gd name="connsiteX26" fmla="*/ 639060 w 1227132"/>
              <a:gd name="connsiteY26" fmla="*/ 173362 h 472496"/>
              <a:gd name="connsiteX27" fmla="*/ 649258 w 1227132"/>
              <a:gd name="connsiteY27" fmla="*/ 169962 h 472496"/>
              <a:gd name="connsiteX28" fmla="*/ 744437 w 1227132"/>
              <a:gd name="connsiteY28" fmla="*/ 166563 h 472496"/>
              <a:gd name="connsiteX29" fmla="*/ 975587 w 1227132"/>
              <a:gd name="connsiteY29" fmla="*/ 173362 h 472496"/>
              <a:gd name="connsiteX30" fmla="*/ 985785 w 1227132"/>
              <a:gd name="connsiteY30" fmla="*/ 176761 h 472496"/>
              <a:gd name="connsiteX31" fmla="*/ 1104759 w 1227132"/>
              <a:gd name="connsiteY31" fmla="*/ 180160 h 472496"/>
              <a:gd name="connsiteX32" fmla="*/ 1148949 w 1227132"/>
              <a:gd name="connsiteY32" fmla="*/ 180160 h 472496"/>
              <a:gd name="connsiteX33" fmla="*/ 1182941 w 1227132"/>
              <a:gd name="connsiteY33" fmla="*/ 173362 h 472496"/>
              <a:gd name="connsiteX34" fmla="*/ 1216934 w 1227132"/>
              <a:gd name="connsiteY34" fmla="*/ 156365 h 472496"/>
              <a:gd name="connsiteX35" fmla="*/ 1220333 w 1227132"/>
              <a:gd name="connsiteY35" fmla="*/ 146168 h 472496"/>
              <a:gd name="connsiteX36" fmla="*/ 1223733 w 1227132"/>
              <a:gd name="connsiteY36" fmla="*/ 125772 h 472496"/>
              <a:gd name="connsiteX37" fmla="*/ 1227132 w 1227132"/>
              <a:gd name="connsiteY37" fmla="*/ 112175 h 472496"/>
              <a:gd name="connsiteX38" fmla="*/ 1213535 w 1227132"/>
              <a:gd name="connsiteY38" fmla="*/ 61186 h 472496"/>
              <a:gd name="connsiteX39" fmla="*/ 1203337 w 1227132"/>
              <a:gd name="connsiteY39" fmla="*/ 54388 h 472496"/>
              <a:gd name="connsiteX40" fmla="*/ 1189740 w 1227132"/>
              <a:gd name="connsiteY40" fmla="*/ 40791 h 472496"/>
              <a:gd name="connsiteX41" fmla="*/ 1179542 w 1227132"/>
              <a:gd name="connsiteY41" fmla="*/ 30593 h 472496"/>
              <a:gd name="connsiteX42" fmla="*/ 1169344 w 1227132"/>
              <a:gd name="connsiteY42" fmla="*/ 23794 h 472496"/>
              <a:gd name="connsiteX43" fmla="*/ 1162546 w 1227132"/>
              <a:gd name="connsiteY43" fmla="*/ 13597 h 472496"/>
              <a:gd name="connsiteX44" fmla="*/ 1152348 w 1227132"/>
              <a:gd name="connsiteY44" fmla="*/ 10197 h 472496"/>
              <a:gd name="connsiteX45" fmla="*/ 1148949 w 1227132"/>
              <a:gd name="connsiteY45" fmla="*/ 0 h 47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27132" h="472496">
                <a:moveTo>
                  <a:pt x="0" y="472496"/>
                </a:moveTo>
                <a:cubicBezTo>
                  <a:pt x="454" y="470678"/>
                  <a:pt x="4846" y="451631"/>
                  <a:pt x="6799" y="448702"/>
                </a:cubicBezTo>
                <a:cubicBezTo>
                  <a:pt x="9466" y="444702"/>
                  <a:pt x="12795" y="440839"/>
                  <a:pt x="16997" y="438504"/>
                </a:cubicBezTo>
                <a:cubicBezTo>
                  <a:pt x="34648" y="428697"/>
                  <a:pt x="60119" y="429811"/>
                  <a:pt x="78183" y="428306"/>
                </a:cubicBezTo>
                <a:cubicBezTo>
                  <a:pt x="160150" y="407816"/>
                  <a:pt x="31569" y="441579"/>
                  <a:pt x="101978" y="418108"/>
                </a:cubicBezTo>
                <a:cubicBezTo>
                  <a:pt x="108516" y="415928"/>
                  <a:pt x="115592" y="415942"/>
                  <a:pt x="122373" y="414709"/>
                </a:cubicBezTo>
                <a:cubicBezTo>
                  <a:pt x="128058" y="413676"/>
                  <a:pt x="133618" y="411858"/>
                  <a:pt x="139370" y="411310"/>
                </a:cubicBezTo>
                <a:cubicBezTo>
                  <a:pt x="196518" y="405867"/>
                  <a:pt x="304660" y="405390"/>
                  <a:pt x="343325" y="404511"/>
                </a:cubicBezTo>
                <a:cubicBezTo>
                  <a:pt x="351257" y="403378"/>
                  <a:pt x="359446" y="403414"/>
                  <a:pt x="367120" y="401112"/>
                </a:cubicBezTo>
                <a:cubicBezTo>
                  <a:pt x="383436" y="396217"/>
                  <a:pt x="372333" y="393543"/>
                  <a:pt x="384116" y="384116"/>
                </a:cubicBezTo>
                <a:cubicBezTo>
                  <a:pt x="386914" y="381878"/>
                  <a:pt x="391109" y="382318"/>
                  <a:pt x="394314" y="380716"/>
                </a:cubicBezTo>
                <a:cubicBezTo>
                  <a:pt x="397968" y="378889"/>
                  <a:pt x="401459" y="376632"/>
                  <a:pt x="404512" y="373918"/>
                </a:cubicBezTo>
                <a:cubicBezTo>
                  <a:pt x="439438" y="342872"/>
                  <a:pt x="411960" y="362153"/>
                  <a:pt x="435105" y="346724"/>
                </a:cubicBezTo>
                <a:cubicBezTo>
                  <a:pt x="436238" y="343325"/>
                  <a:pt x="436902" y="339731"/>
                  <a:pt x="438504" y="336526"/>
                </a:cubicBezTo>
                <a:cubicBezTo>
                  <a:pt x="443237" y="327061"/>
                  <a:pt x="447983" y="323648"/>
                  <a:pt x="455501" y="316131"/>
                </a:cubicBezTo>
                <a:cubicBezTo>
                  <a:pt x="463170" y="293121"/>
                  <a:pt x="452363" y="316480"/>
                  <a:pt x="469098" y="302533"/>
                </a:cubicBezTo>
                <a:cubicBezTo>
                  <a:pt x="493790" y="281955"/>
                  <a:pt x="466112" y="293330"/>
                  <a:pt x="489493" y="285537"/>
                </a:cubicBezTo>
                <a:cubicBezTo>
                  <a:pt x="492892" y="282138"/>
                  <a:pt x="495896" y="278290"/>
                  <a:pt x="499691" y="275339"/>
                </a:cubicBezTo>
                <a:cubicBezTo>
                  <a:pt x="506140" y="270323"/>
                  <a:pt x="514308" y="267520"/>
                  <a:pt x="520086" y="261742"/>
                </a:cubicBezTo>
                <a:cubicBezTo>
                  <a:pt x="536572" y="245256"/>
                  <a:pt x="528350" y="251700"/>
                  <a:pt x="543881" y="241347"/>
                </a:cubicBezTo>
                <a:cubicBezTo>
                  <a:pt x="563369" y="212116"/>
                  <a:pt x="540002" y="249103"/>
                  <a:pt x="554079" y="220951"/>
                </a:cubicBezTo>
                <a:cubicBezTo>
                  <a:pt x="555906" y="217297"/>
                  <a:pt x="558612" y="214153"/>
                  <a:pt x="560878" y="210754"/>
                </a:cubicBezTo>
                <a:cubicBezTo>
                  <a:pt x="562011" y="205088"/>
                  <a:pt x="560192" y="197843"/>
                  <a:pt x="564277" y="193757"/>
                </a:cubicBezTo>
                <a:cubicBezTo>
                  <a:pt x="569344" y="188690"/>
                  <a:pt x="577874" y="189225"/>
                  <a:pt x="584672" y="186959"/>
                </a:cubicBezTo>
                <a:cubicBezTo>
                  <a:pt x="588071" y="185826"/>
                  <a:pt x="591394" y="184429"/>
                  <a:pt x="594870" y="183560"/>
                </a:cubicBezTo>
                <a:cubicBezTo>
                  <a:pt x="603935" y="181294"/>
                  <a:pt x="612902" y="178593"/>
                  <a:pt x="622064" y="176761"/>
                </a:cubicBezTo>
                <a:cubicBezTo>
                  <a:pt x="627729" y="175628"/>
                  <a:pt x="633455" y="174763"/>
                  <a:pt x="639060" y="173362"/>
                </a:cubicBezTo>
                <a:cubicBezTo>
                  <a:pt x="642536" y="172493"/>
                  <a:pt x="645682" y="170193"/>
                  <a:pt x="649258" y="169962"/>
                </a:cubicBezTo>
                <a:cubicBezTo>
                  <a:pt x="680939" y="167918"/>
                  <a:pt x="712711" y="167696"/>
                  <a:pt x="744437" y="166563"/>
                </a:cubicBezTo>
                <a:cubicBezTo>
                  <a:pt x="769058" y="167136"/>
                  <a:pt x="929100" y="170041"/>
                  <a:pt x="975587" y="173362"/>
                </a:cubicBezTo>
                <a:cubicBezTo>
                  <a:pt x="979161" y="173617"/>
                  <a:pt x="982207" y="176573"/>
                  <a:pt x="985785" y="176761"/>
                </a:cubicBezTo>
                <a:cubicBezTo>
                  <a:pt x="1025404" y="178846"/>
                  <a:pt x="1065101" y="179027"/>
                  <a:pt x="1104759" y="180160"/>
                </a:cubicBezTo>
                <a:cubicBezTo>
                  <a:pt x="1125115" y="186947"/>
                  <a:pt x="1113438" y="184599"/>
                  <a:pt x="1148949" y="180160"/>
                </a:cubicBezTo>
                <a:cubicBezTo>
                  <a:pt x="1165619" y="178076"/>
                  <a:pt x="1168306" y="177020"/>
                  <a:pt x="1182941" y="173362"/>
                </a:cubicBezTo>
                <a:cubicBezTo>
                  <a:pt x="1207224" y="157174"/>
                  <a:pt x="1195410" y="161747"/>
                  <a:pt x="1216934" y="156365"/>
                </a:cubicBezTo>
                <a:cubicBezTo>
                  <a:pt x="1218067" y="152966"/>
                  <a:pt x="1219556" y="149666"/>
                  <a:pt x="1220333" y="146168"/>
                </a:cubicBezTo>
                <a:cubicBezTo>
                  <a:pt x="1221828" y="139440"/>
                  <a:pt x="1222381" y="132531"/>
                  <a:pt x="1223733" y="125772"/>
                </a:cubicBezTo>
                <a:cubicBezTo>
                  <a:pt x="1224649" y="121191"/>
                  <a:pt x="1225999" y="116707"/>
                  <a:pt x="1227132" y="112175"/>
                </a:cubicBezTo>
                <a:cubicBezTo>
                  <a:pt x="1224537" y="96604"/>
                  <a:pt x="1226534" y="74185"/>
                  <a:pt x="1213535" y="61186"/>
                </a:cubicBezTo>
                <a:cubicBezTo>
                  <a:pt x="1210646" y="58297"/>
                  <a:pt x="1206736" y="56654"/>
                  <a:pt x="1203337" y="54388"/>
                </a:cubicBezTo>
                <a:cubicBezTo>
                  <a:pt x="1196863" y="34963"/>
                  <a:pt x="1205280" y="51151"/>
                  <a:pt x="1189740" y="40791"/>
                </a:cubicBezTo>
                <a:cubicBezTo>
                  <a:pt x="1185740" y="38124"/>
                  <a:pt x="1183235" y="33671"/>
                  <a:pt x="1179542" y="30593"/>
                </a:cubicBezTo>
                <a:cubicBezTo>
                  <a:pt x="1176403" y="27977"/>
                  <a:pt x="1172743" y="26060"/>
                  <a:pt x="1169344" y="23794"/>
                </a:cubicBezTo>
                <a:cubicBezTo>
                  <a:pt x="1167078" y="20395"/>
                  <a:pt x="1165736" y="16149"/>
                  <a:pt x="1162546" y="13597"/>
                </a:cubicBezTo>
                <a:cubicBezTo>
                  <a:pt x="1159748" y="11359"/>
                  <a:pt x="1154882" y="12731"/>
                  <a:pt x="1152348" y="10197"/>
                </a:cubicBezTo>
                <a:cubicBezTo>
                  <a:pt x="1149815" y="7664"/>
                  <a:pt x="1148949" y="0"/>
                  <a:pt x="1148949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4" name="Forma livre 19">
            <a:extLst>
              <a:ext uri="{FF2B5EF4-FFF2-40B4-BE49-F238E27FC236}">
                <a16:creationId xmlns:a16="http://schemas.microsoft.com/office/drawing/2014/main" id="{1813B3D4-9A25-4EF8-92AC-1A3B1A1D7C2F}"/>
              </a:ext>
            </a:extLst>
          </p:cNvPr>
          <p:cNvSpPr/>
          <p:nvPr/>
        </p:nvSpPr>
        <p:spPr>
          <a:xfrm>
            <a:off x="2701925" y="3273425"/>
            <a:ext cx="1049338" cy="1031875"/>
          </a:xfrm>
          <a:custGeom>
            <a:avLst/>
            <a:gdLst>
              <a:gd name="connsiteX0" fmla="*/ 0 w 1048978"/>
              <a:gd name="connsiteY0" fmla="*/ 70883 h 1031357"/>
              <a:gd name="connsiteX1" fmla="*/ 13597 w 1048978"/>
              <a:gd name="connsiteY1" fmla="*/ 57286 h 1031357"/>
              <a:gd name="connsiteX2" fmla="*/ 33992 w 1048978"/>
              <a:gd name="connsiteY2" fmla="*/ 40290 h 1031357"/>
              <a:gd name="connsiteX3" fmla="*/ 40791 w 1048978"/>
              <a:gd name="connsiteY3" fmla="*/ 30092 h 1031357"/>
              <a:gd name="connsiteX4" fmla="*/ 71384 w 1048978"/>
              <a:gd name="connsiteY4" fmla="*/ 6298 h 1031357"/>
              <a:gd name="connsiteX5" fmla="*/ 84981 w 1048978"/>
              <a:gd name="connsiteY5" fmla="*/ 2898 h 1031357"/>
              <a:gd name="connsiteX6" fmla="*/ 214153 w 1048978"/>
              <a:gd name="connsiteY6" fmla="*/ 6298 h 1031357"/>
              <a:gd name="connsiteX7" fmla="*/ 244746 w 1048978"/>
              <a:gd name="connsiteY7" fmla="*/ 9697 h 1031357"/>
              <a:gd name="connsiteX8" fmla="*/ 305933 w 1048978"/>
              <a:gd name="connsiteY8" fmla="*/ 13096 h 1031357"/>
              <a:gd name="connsiteX9" fmla="*/ 350123 w 1048978"/>
              <a:gd name="connsiteY9" fmla="*/ 23294 h 1031357"/>
              <a:gd name="connsiteX10" fmla="*/ 363720 w 1048978"/>
              <a:gd name="connsiteY10" fmla="*/ 74283 h 1031357"/>
              <a:gd name="connsiteX11" fmla="*/ 384116 w 1048978"/>
              <a:gd name="connsiteY11" fmla="*/ 87880 h 1031357"/>
              <a:gd name="connsiteX12" fmla="*/ 394314 w 1048978"/>
              <a:gd name="connsiteY12" fmla="*/ 94678 h 1031357"/>
              <a:gd name="connsiteX13" fmla="*/ 401112 w 1048978"/>
              <a:gd name="connsiteY13" fmla="*/ 104876 h 1031357"/>
              <a:gd name="connsiteX14" fmla="*/ 404511 w 1048978"/>
              <a:gd name="connsiteY14" fmla="*/ 155865 h 1031357"/>
              <a:gd name="connsiteX15" fmla="*/ 424907 w 1048978"/>
              <a:gd name="connsiteY15" fmla="*/ 162663 h 1031357"/>
              <a:gd name="connsiteX16" fmla="*/ 435105 w 1048978"/>
              <a:gd name="connsiteY16" fmla="*/ 166063 h 1031357"/>
              <a:gd name="connsiteX17" fmla="*/ 448702 w 1048978"/>
              <a:gd name="connsiteY17" fmla="*/ 172861 h 1031357"/>
              <a:gd name="connsiteX18" fmla="*/ 465698 w 1048978"/>
              <a:gd name="connsiteY18" fmla="*/ 176260 h 1031357"/>
              <a:gd name="connsiteX19" fmla="*/ 479295 w 1048978"/>
              <a:gd name="connsiteY19" fmla="*/ 193257 h 1031357"/>
              <a:gd name="connsiteX20" fmla="*/ 486094 w 1048978"/>
              <a:gd name="connsiteY20" fmla="*/ 210253 h 1031357"/>
              <a:gd name="connsiteX21" fmla="*/ 499691 w 1048978"/>
              <a:gd name="connsiteY21" fmla="*/ 220451 h 1031357"/>
              <a:gd name="connsiteX22" fmla="*/ 509888 w 1048978"/>
              <a:gd name="connsiteY22" fmla="*/ 230648 h 1031357"/>
              <a:gd name="connsiteX23" fmla="*/ 533683 w 1048978"/>
              <a:gd name="connsiteY23" fmla="*/ 247645 h 1031357"/>
              <a:gd name="connsiteX24" fmla="*/ 543881 w 1048978"/>
              <a:gd name="connsiteY24" fmla="*/ 251044 h 1031357"/>
              <a:gd name="connsiteX25" fmla="*/ 550679 w 1048978"/>
              <a:gd name="connsiteY25" fmla="*/ 261242 h 1031357"/>
              <a:gd name="connsiteX26" fmla="*/ 547280 w 1048978"/>
              <a:gd name="connsiteY26" fmla="*/ 271440 h 1031357"/>
              <a:gd name="connsiteX27" fmla="*/ 533683 w 1048978"/>
              <a:gd name="connsiteY27" fmla="*/ 291835 h 1031357"/>
              <a:gd name="connsiteX28" fmla="*/ 513288 w 1048978"/>
              <a:gd name="connsiteY28" fmla="*/ 305432 h 1031357"/>
              <a:gd name="connsiteX29" fmla="*/ 492892 w 1048978"/>
              <a:gd name="connsiteY29" fmla="*/ 315630 h 1031357"/>
              <a:gd name="connsiteX30" fmla="*/ 465698 w 1048978"/>
              <a:gd name="connsiteY30" fmla="*/ 319029 h 1031357"/>
              <a:gd name="connsiteX31" fmla="*/ 431705 w 1048978"/>
              <a:gd name="connsiteY31" fmla="*/ 322428 h 1031357"/>
              <a:gd name="connsiteX32" fmla="*/ 394314 w 1048978"/>
              <a:gd name="connsiteY32" fmla="*/ 329227 h 1031357"/>
              <a:gd name="connsiteX33" fmla="*/ 387515 w 1048978"/>
              <a:gd name="connsiteY33" fmla="*/ 339425 h 1031357"/>
              <a:gd name="connsiteX34" fmla="*/ 373918 w 1048978"/>
              <a:gd name="connsiteY34" fmla="*/ 342824 h 1031357"/>
              <a:gd name="connsiteX35" fmla="*/ 363720 w 1048978"/>
              <a:gd name="connsiteY35" fmla="*/ 349622 h 1031357"/>
              <a:gd name="connsiteX36" fmla="*/ 329728 w 1048978"/>
              <a:gd name="connsiteY36" fmla="*/ 356421 h 1031357"/>
              <a:gd name="connsiteX37" fmla="*/ 326329 w 1048978"/>
              <a:gd name="connsiteY37" fmla="*/ 366619 h 1031357"/>
              <a:gd name="connsiteX38" fmla="*/ 322929 w 1048978"/>
              <a:gd name="connsiteY38" fmla="*/ 383615 h 1031357"/>
              <a:gd name="connsiteX39" fmla="*/ 312732 w 1048978"/>
              <a:gd name="connsiteY39" fmla="*/ 390414 h 1031357"/>
              <a:gd name="connsiteX40" fmla="*/ 299134 w 1048978"/>
              <a:gd name="connsiteY40" fmla="*/ 410809 h 1031357"/>
              <a:gd name="connsiteX41" fmla="*/ 312732 w 1048978"/>
              <a:gd name="connsiteY41" fmla="*/ 441402 h 1031357"/>
              <a:gd name="connsiteX42" fmla="*/ 322929 w 1048978"/>
              <a:gd name="connsiteY42" fmla="*/ 499190 h 1031357"/>
              <a:gd name="connsiteX43" fmla="*/ 329728 w 1048978"/>
              <a:gd name="connsiteY43" fmla="*/ 509387 h 1031357"/>
              <a:gd name="connsiteX44" fmla="*/ 343325 w 1048978"/>
              <a:gd name="connsiteY44" fmla="*/ 512787 h 1031357"/>
              <a:gd name="connsiteX45" fmla="*/ 350123 w 1048978"/>
              <a:gd name="connsiteY45" fmla="*/ 522985 h 1031357"/>
              <a:gd name="connsiteX46" fmla="*/ 350123 w 1048978"/>
              <a:gd name="connsiteY46" fmla="*/ 563776 h 1031357"/>
              <a:gd name="connsiteX47" fmla="*/ 360321 w 1048978"/>
              <a:gd name="connsiteY47" fmla="*/ 567175 h 1031357"/>
              <a:gd name="connsiteX48" fmla="*/ 370519 w 1048978"/>
              <a:gd name="connsiteY48" fmla="*/ 573973 h 1031357"/>
              <a:gd name="connsiteX49" fmla="*/ 401112 w 1048978"/>
              <a:gd name="connsiteY49" fmla="*/ 577373 h 1031357"/>
              <a:gd name="connsiteX50" fmla="*/ 421508 w 1048978"/>
              <a:gd name="connsiteY50" fmla="*/ 580772 h 1031357"/>
              <a:gd name="connsiteX51" fmla="*/ 486094 w 1048978"/>
              <a:gd name="connsiteY51" fmla="*/ 587570 h 1031357"/>
              <a:gd name="connsiteX52" fmla="*/ 496291 w 1048978"/>
              <a:gd name="connsiteY52" fmla="*/ 590970 h 1031357"/>
              <a:gd name="connsiteX53" fmla="*/ 526885 w 1048978"/>
              <a:gd name="connsiteY53" fmla="*/ 604567 h 1031357"/>
              <a:gd name="connsiteX54" fmla="*/ 564277 w 1048978"/>
              <a:gd name="connsiteY54" fmla="*/ 607966 h 1031357"/>
              <a:gd name="connsiteX55" fmla="*/ 584672 w 1048978"/>
              <a:gd name="connsiteY55" fmla="*/ 614764 h 1031357"/>
              <a:gd name="connsiteX56" fmla="*/ 594870 w 1048978"/>
              <a:gd name="connsiteY56" fmla="*/ 618164 h 1031357"/>
              <a:gd name="connsiteX57" fmla="*/ 622064 w 1048978"/>
              <a:gd name="connsiteY57" fmla="*/ 624962 h 1031357"/>
              <a:gd name="connsiteX58" fmla="*/ 645859 w 1048978"/>
              <a:gd name="connsiteY58" fmla="*/ 641958 h 1031357"/>
              <a:gd name="connsiteX59" fmla="*/ 659456 w 1048978"/>
              <a:gd name="connsiteY59" fmla="*/ 652156 h 1031357"/>
              <a:gd name="connsiteX60" fmla="*/ 669653 w 1048978"/>
              <a:gd name="connsiteY60" fmla="*/ 655556 h 1031357"/>
              <a:gd name="connsiteX61" fmla="*/ 673053 w 1048978"/>
              <a:gd name="connsiteY61" fmla="*/ 665753 h 1031357"/>
              <a:gd name="connsiteX62" fmla="*/ 707045 w 1048978"/>
              <a:gd name="connsiteY62" fmla="*/ 665753 h 1031357"/>
              <a:gd name="connsiteX63" fmla="*/ 717243 w 1048978"/>
              <a:gd name="connsiteY63" fmla="*/ 669153 h 1031357"/>
              <a:gd name="connsiteX64" fmla="*/ 727441 w 1048978"/>
              <a:gd name="connsiteY64" fmla="*/ 706544 h 1031357"/>
              <a:gd name="connsiteX65" fmla="*/ 754635 w 1048978"/>
              <a:gd name="connsiteY65" fmla="*/ 716742 h 1031357"/>
              <a:gd name="connsiteX66" fmla="*/ 775030 w 1048978"/>
              <a:gd name="connsiteY66" fmla="*/ 733738 h 1031357"/>
              <a:gd name="connsiteX67" fmla="*/ 781829 w 1048978"/>
              <a:gd name="connsiteY67" fmla="*/ 754134 h 1031357"/>
              <a:gd name="connsiteX68" fmla="*/ 785228 w 1048978"/>
              <a:gd name="connsiteY68" fmla="*/ 788127 h 1031357"/>
              <a:gd name="connsiteX69" fmla="*/ 785228 w 1048978"/>
              <a:gd name="connsiteY69" fmla="*/ 808522 h 1031357"/>
              <a:gd name="connsiteX70" fmla="*/ 792027 w 1048978"/>
              <a:gd name="connsiteY70" fmla="*/ 879906 h 1031357"/>
              <a:gd name="connsiteX71" fmla="*/ 795426 w 1048978"/>
              <a:gd name="connsiteY71" fmla="*/ 890104 h 1031357"/>
              <a:gd name="connsiteX72" fmla="*/ 809023 w 1048978"/>
              <a:gd name="connsiteY72" fmla="*/ 893503 h 1031357"/>
              <a:gd name="connsiteX73" fmla="*/ 917799 w 1048978"/>
              <a:gd name="connsiteY73" fmla="*/ 893503 h 1031357"/>
              <a:gd name="connsiteX74" fmla="*/ 921198 w 1048978"/>
              <a:gd name="connsiteY74" fmla="*/ 903701 h 1031357"/>
              <a:gd name="connsiteX75" fmla="*/ 931396 w 1048978"/>
              <a:gd name="connsiteY75" fmla="*/ 907101 h 1031357"/>
              <a:gd name="connsiteX76" fmla="*/ 934795 w 1048978"/>
              <a:gd name="connsiteY76" fmla="*/ 947892 h 1031357"/>
              <a:gd name="connsiteX77" fmla="*/ 924598 w 1048978"/>
              <a:gd name="connsiteY77" fmla="*/ 954690 h 1031357"/>
              <a:gd name="connsiteX78" fmla="*/ 938195 w 1048978"/>
              <a:gd name="connsiteY78" fmla="*/ 961489 h 1031357"/>
              <a:gd name="connsiteX79" fmla="*/ 944993 w 1048978"/>
              <a:gd name="connsiteY79" fmla="*/ 971686 h 1031357"/>
              <a:gd name="connsiteX80" fmla="*/ 948392 w 1048978"/>
              <a:gd name="connsiteY80" fmla="*/ 985283 h 1031357"/>
              <a:gd name="connsiteX81" fmla="*/ 958590 w 1048978"/>
              <a:gd name="connsiteY81" fmla="*/ 992082 h 1031357"/>
              <a:gd name="connsiteX82" fmla="*/ 1002781 w 1048978"/>
              <a:gd name="connsiteY82" fmla="*/ 998880 h 1031357"/>
              <a:gd name="connsiteX83" fmla="*/ 1019777 w 1048978"/>
              <a:gd name="connsiteY83" fmla="*/ 1002280 h 1031357"/>
              <a:gd name="connsiteX84" fmla="*/ 1023176 w 1048978"/>
              <a:gd name="connsiteY84" fmla="*/ 1015877 h 1031357"/>
              <a:gd name="connsiteX85" fmla="*/ 1033374 w 1048978"/>
              <a:gd name="connsiteY85" fmla="*/ 1005679 h 1031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048978" h="1031357">
                <a:moveTo>
                  <a:pt x="0" y="70883"/>
                </a:moveTo>
                <a:cubicBezTo>
                  <a:pt x="4532" y="66351"/>
                  <a:pt x="8730" y="61457"/>
                  <a:pt x="13597" y="57286"/>
                </a:cubicBezTo>
                <a:cubicBezTo>
                  <a:pt x="29198" y="43914"/>
                  <a:pt x="19255" y="57975"/>
                  <a:pt x="33992" y="40290"/>
                </a:cubicBezTo>
                <a:cubicBezTo>
                  <a:pt x="36607" y="37151"/>
                  <a:pt x="38077" y="33146"/>
                  <a:pt x="40791" y="30092"/>
                </a:cubicBezTo>
                <a:cubicBezTo>
                  <a:pt x="57366" y="11447"/>
                  <a:pt x="54434" y="11141"/>
                  <a:pt x="71384" y="6298"/>
                </a:cubicBezTo>
                <a:cubicBezTo>
                  <a:pt x="75876" y="5014"/>
                  <a:pt x="80449" y="4031"/>
                  <a:pt x="84981" y="2898"/>
                </a:cubicBezTo>
                <a:lnTo>
                  <a:pt x="214153" y="6298"/>
                </a:lnTo>
                <a:cubicBezTo>
                  <a:pt x="224404" y="6734"/>
                  <a:pt x="234514" y="8939"/>
                  <a:pt x="244746" y="9697"/>
                </a:cubicBezTo>
                <a:cubicBezTo>
                  <a:pt x="265117" y="11206"/>
                  <a:pt x="285537" y="11963"/>
                  <a:pt x="305933" y="13096"/>
                </a:cubicBezTo>
                <a:cubicBezTo>
                  <a:pt x="333930" y="22429"/>
                  <a:pt x="319235" y="18882"/>
                  <a:pt x="350123" y="23294"/>
                </a:cubicBezTo>
                <a:cubicBezTo>
                  <a:pt x="380081" y="53252"/>
                  <a:pt x="331221" y="0"/>
                  <a:pt x="363720" y="74283"/>
                </a:cubicBezTo>
                <a:cubicBezTo>
                  <a:pt x="366995" y="81769"/>
                  <a:pt x="377317" y="83348"/>
                  <a:pt x="384116" y="87880"/>
                </a:cubicBezTo>
                <a:lnTo>
                  <a:pt x="394314" y="94678"/>
                </a:lnTo>
                <a:cubicBezTo>
                  <a:pt x="396580" y="98077"/>
                  <a:pt x="400440" y="100846"/>
                  <a:pt x="401112" y="104876"/>
                </a:cubicBezTo>
                <a:cubicBezTo>
                  <a:pt x="403912" y="121678"/>
                  <a:pt x="398025" y="140114"/>
                  <a:pt x="404511" y="155865"/>
                </a:cubicBezTo>
                <a:cubicBezTo>
                  <a:pt x="407240" y="162492"/>
                  <a:pt x="418108" y="160397"/>
                  <a:pt x="424907" y="162663"/>
                </a:cubicBezTo>
                <a:cubicBezTo>
                  <a:pt x="428306" y="163796"/>
                  <a:pt x="431900" y="164461"/>
                  <a:pt x="435105" y="166063"/>
                </a:cubicBezTo>
                <a:cubicBezTo>
                  <a:pt x="439637" y="168329"/>
                  <a:pt x="443895" y="171259"/>
                  <a:pt x="448702" y="172861"/>
                </a:cubicBezTo>
                <a:cubicBezTo>
                  <a:pt x="454183" y="174688"/>
                  <a:pt x="460033" y="175127"/>
                  <a:pt x="465698" y="176260"/>
                </a:cubicBezTo>
                <a:cubicBezTo>
                  <a:pt x="475685" y="206224"/>
                  <a:pt x="460077" y="166353"/>
                  <a:pt x="479295" y="193257"/>
                </a:cubicBezTo>
                <a:cubicBezTo>
                  <a:pt x="482842" y="198222"/>
                  <a:pt x="482433" y="205372"/>
                  <a:pt x="486094" y="210253"/>
                </a:cubicBezTo>
                <a:cubicBezTo>
                  <a:pt x="489493" y="214785"/>
                  <a:pt x="495389" y="216764"/>
                  <a:pt x="499691" y="220451"/>
                </a:cubicBezTo>
                <a:cubicBezTo>
                  <a:pt x="503341" y="223579"/>
                  <a:pt x="506489" y="227249"/>
                  <a:pt x="509888" y="230648"/>
                </a:cubicBezTo>
                <a:cubicBezTo>
                  <a:pt x="515554" y="247644"/>
                  <a:pt x="509889" y="239713"/>
                  <a:pt x="533683" y="247645"/>
                </a:cubicBezTo>
                <a:lnTo>
                  <a:pt x="543881" y="251044"/>
                </a:lnTo>
                <a:cubicBezTo>
                  <a:pt x="546147" y="254443"/>
                  <a:pt x="550007" y="257212"/>
                  <a:pt x="550679" y="261242"/>
                </a:cubicBezTo>
                <a:cubicBezTo>
                  <a:pt x="551268" y="264776"/>
                  <a:pt x="549020" y="268308"/>
                  <a:pt x="547280" y="271440"/>
                </a:cubicBezTo>
                <a:cubicBezTo>
                  <a:pt x="543312" y="278582"/>
                  <a:pt x="540481" y="287303"/>
                  <a:pt x="533683" y="291835"/>
                </a:cubicBezTo>
                <a:lnTo>
                  <a:pt x="513288" y="305432"/>
                </a:lnTo>
                <a:cubicBezTo>
                  <a:pt x="505122" y="310876"/>
                  <a:pt x="502569" y="313871"/>
                  <a:pt x="492892" y="315630"/>
                </a:cubicBezTo>
                <a:cubicBezTo>
                  <a:pt x="483904" y="317264"/>
                  <a:pt x="474763" y="317896"/>
                  <a:pt x="465698" y="319029"/>
                </a:cubicBezTo>
                <a:cubicBezTo>
                  <a:pt x="440871" y="327306"/>
                  <a:pt x="452255" y="327566"/>
                  <a:pt x="431705" y="322428"/>
                </a:cubicBezTo>
                <a:cubicBezTo>
                  <a:pt x="431618" y="322442"/>
                  <a:pt x="396267" y="328111"/>
                  <a:pt x="394314" y="329227"/>
                </a:cubicBezTo>
                <a:cubicBezTo>
                  <a:pt x="390767" y="331254"/>
                  <a:pt x="390914" y="337159"/>
                  <a:pt x="387515" y="339425"/>
                </a:cubicBezTo>
                <a:cubicBezTo>
                  <a:pt x="383628" y="342016"/>
                  <a:pt x="378450" y="341691"/>
                  <a:pt x="373918" y="342824"/>
                </a:cubicBezTo>
                <a:cubicBezTo>
                  <a:pt x="370519" y="345090"/>
                  <a:pt x="367374" y="347795"/>
                  <a:pt x="363720" y="349622"/>
                </a:cubicBezTo>
                <a:cubicBezTo>
                  <a:pt x="354223" y="354371"/>
                  <a:pt x="338507" y="355167"/>
                  <a:pt x="329728" y="356421"/>
                </a:cubicBezTo>
                <a:cubicBezTo>
                  <a:pt x="328595" y="359820"/>
                  <a:pt x="327198" y="363143"/>
                  <a:pt x="326329" y="366619"/>
                </a:cubicBezTo>
                <a:cubicBezTo>
                  <a:pt x="324928" y="372224"/>
                  <a:pt x="325795" y="378599"/>
                  <a:pt x="322929" y="383615"/>
                </a:cubicBezTo>
                <a:cubicBezTo>
                  <a:pt x="320902" y="387162"/>
                  <a:pt x="316131" y="388148"/>
                  <a:pt x="312732" y="390414"/>
                </a:cubicBezTo>
                <a:cubicBezTo>
                  <a:pt x="308199" y="397212"/>
                  <a:pt x="296550" y="403058"/>
                  <a:pt x="299134" y="410809"/>
                </a:cubicBezTo>
                <a:cubicBezTo>
                  <a:pt x="307225" y="435081"/>
                  <a:pt x="301957" y="425242"/>
                  <a:pt x="312732" y="441402"/>
                </a:cubicBezTo>
                <a:cubicBezTo>
                  <a:pt x="313813" y="453297"/>
                  <a:pt x="313872" y="485607"/>
                  <a:pt x="322929" y="499190"/>
                </a:cubicBezTo>
                <a:cubicBezTo>
                  <a:pt x="325195" y="502589"/>
                  <a:pt x="326329" y="507121"/>
                  <a:pt x="329728" y="509387"/>
                </a:cubicBezTo>
                <a:cubicBezTo>
                  <a:pt x="333615" y="511978"/>
                  <a:pt x="338793" y="511654"/>
                  <a:pt x="343325" y="512787"/>
                </a:cubicBezTo>
                <a:cubicBezTo>
                  <a:pt x="345591" y="516186"/>
                  <a:pt x="349616" y="518931"/>
                  <a:pt x="350123" y="522985"/>
                </a:cubicBezTo>
                <a:cubicBezTo>
                  <a:pt x="353388" y="549105"/>
                  <a:pt x="334487" y="532504"/>
                  <a:pt x="350123" y="563776"/>
                </a:cubicBezTo>
                <a:cubicBezTo>
                  <a:pt x="351725" y="566981"/>
                  <a:pt x="357116" y="565573"/>
                  <a:pt x="360321" y="567175"/>
                </a:cubicBezTo>
                <a:cubicBezTo>
                  <a:pt x="363975" y="569002"/>
                  <a:pt x="366556" y="572982"/>
                  <a:pt x="370519" y="573973"/>
                </a:cubicBezTo>
                <a:cubicBezTo>
                  <a:pt x="380473" y="576462"/>
                  <a:pt x="390942" y="576017"/>
                  <a:pt x="401112" y="577373"/>
                </a:cubicBezTo>
                <a:cubicBezTo>
                  <a:pt x="407944" y="578284"/>
                  <a:pt x="414685" y="579797"/>
                  <a:pt x="421508" y="580772"/>
                </a:cubicBezTo>
                <a:cubicBezTo>
                  <a:pt x="447505" y="584486"/>
                  <a:pt x="458258" y="585040"/>
                  <a:pt x="486094" y="587570"/>
                </a:cubicBezTo>
                <a:cubicBezTo>
                  <a:pt x="489493" y="588703"/>
                  <a:pt x="493086" y="589368"/>
                  <a:pt x="496291" y="590970"/>
                </a:cubicBezTo>
                <a:cubicBezTo>
                  <a:pt x="510833" y="598241"/>
                  <a:pt x="505454" y="602619"/>
                  <a:pt x="526885" y="604567"/>
                </a:cubicBezTo>
                <a:lnTo>
                  <a:pt x="564277" y="607966"/>
                </a:lnTo>
                <a:lnTo>
                  <a:pt x="584672" y="614764"/>
                </a:lnTo>
                <a:cubicBezTo>
                  <a:pt x="588071" y="615897"/>
                  <a:pt x="591394" y="617295"/>
                  <a:pt x="594870" y="618164"/>
                </a:cubicBezTo>
                <a:lnTo>
                  <a:pt x="622064" y="624962"/>
                </a:lnTo>
                <a:cubicBezTo>
                  <a:pt x="666501" y="658291"/>
                  <a:pt x="611065" y="617105"/>
                  <a:pt x="645859" y="641958"/>
                </a:cubicBezTo>
                <a:cubicBezTo>
                  <a:pt x="650469" y="645251"/>
                  <a:pt x="654537" y="649345"/>
                  <a:pt x="659456" y="652156"/>
                </a:cubicBezTo>
                <a:cubicBezTo>
                  <a:pt x="662567" y="653934"/>
                  <a:pt x="666254" y="654423"/>
                  <a:pt x="669653" y="655556"/>
                </a:cubicBezTo>
                <a:cubicBezTo>
                  <a:pt x="670786" y="658955"/>
                  <a:pt x="670519" y="663219"/>
                  <a:pt x="673053" y="665753"/>
                </a:cubicBezTo>
                <a:cubicBezTo>
                  <a:pt x="680471" y="673171"/>
                  <a:pt x="702915" y="666343"/>
                  <a:pt x="707045" y="665753"/>
                </a:cubicBezTo>
                <a:cubicBezTo>
                  <a:pt x="710444" y="666886"/>
                  <a:pt x="714445" y="666915"/>
                  <a:pt x="717243" y="669153"/>
                </a:cubicBezTo>
                <a:cubicBezTo>
                  <a:pt x="729876" y="679259"/>
                  <a:pt x="721822" y="692496"/>
                  <a:pt x="727441" y="706544"/>
                </a:cubicBezTo>
                <a:cubicBezTo>
                  <a:pt x="730486" y="714156"/>
                  <a:pt x="750546" y="715924"/>
                  <a:pt x="754635" y="716742"/>
                </a:cubicBezTo>
                <a:cubicBezTo>
                  <a:pt x="764087" y="754555"/>
                  <a:pt x="747699" y="706407"/>
                  <a:pt x="775030" y="733738"/>
                </a:cubicBezTo>
                <a:cubicBezTo>
                  <a:pt x="780097" y="738805"/>
                  <a:pt x="781829" y="754134"/>
                  <a:pt x="781829" y="754134"/>
                </a:cubicBezTo>
                <a:cubicBezTo>
                  <a:pt x="782962" y="765465"/>
                  <a:pt x="785228" y="776739"/>
                  <a:pt x="785228" y="788127"/>
                </a:cubicBezTo>
                <a:cubicBezTo>
                  <a:pt x="785228" y="815321"/>
                  <a:pt x="776164" y="781326"/>
                  <a:pt x="785228" y="808522"/>
                </a:cubicBezTo>
                <a:cubicBezTo>
                  <a:pt x="787494" y="832317"/>
                  <a:pt x="784469" y="857230"/>
                  <a:pt x="792027" y="879906"/>
                </a:cubicBezTo>
                <a:cubicBezTo>
                  <a:pt x="793160" y="883305"/>
                  <a:pt x="792628" y="887866"/>
                  <a:pt x="795426" y="890104"/>
                </a:cubicBezTo>
                <a:cubicBezTo>
                  <a:pt x="799074" y="893022"/>
                  <a:pt x="804491" y="892370"/>
                  <a:pt x="809023" y="893503"/>
                </a:cubicBezTo>
                <a:cubicBezTo>
                  <a:pt x="848054" y="880494"/>
                  <a:pt x="837282" y="882767"/>
                  <a:pt x="917799" y="893503"/>
                </a:cubicBezTo>
                <a:cubicBezTo>
                  <a:pt x="921351" y="893977"/>
                  <a:pt x="918664" y="901167"/>
                  <a:pt x="921198" y="903701"/>
                </a:cubicBezTo>
                <a:cubicBezTo>
                  <a:pt x="923732" y="906235"/>
                  <a:pt x="927997" y="905968"/>
                  <a:pt x="931396" y="907101"/>
                </a:cubicBezTo>
                <a:cubicBezTo>
                  <a:pt x="932529" y="920698"/>
                  <a:pt x="936724" y="934385"/>
                  <a:pt x="934795" y="947892"/>
                </a:cubicBezTo>
                <a:cubicBezTo>
                  <a:pt x="934217" y="951936"/>
                  <a:pt x="923607" y="950727"/>
                  <a:pt x="924598" y="954690"/>
                </a:cubicBezTo>
                <a:cubicBezTo>
                  <a:pt x="925827" y="959606"/>
                  <a:pt x="933663" y="959223"/>
                  <a:pt x="938195" y="961489"/>
                </a:cubicBezTo>
                <a:cubicBezTo>
                  <a:pt x="940461" y="964888"/>
                  <a:pt x="943384" y="967931"/>
                  <a:pt x="944993" y="971686"/>
                </a:cubicBezTo>
                <a:cubicBezTo>
                  <a:pt x="946833" y="975980"/>
                  <a:pt x="945801" y="981396"/>
                  <a:pt x="948392" y="985283"/>
                </a:cubicBezTo>
                <a:cubicBezTo>
                  <a:pt x="950658" y="988682"/>
                  <a:pt x="954936" y="990255"/>
                  <a:pt x="958590" y="992082"/>
                </a:cubicBezTo>
                <a:cubicBezTo>
                  <a:pt x="970839" y="998207"/>
                  <a:pt x="993037" y="997906"/>
                  <a:pt x="1002781" y="998880"/>
                </a:cubicBezTo>
                <a:cubicBezTo>
                  <a:pt x="1008446" y="1000013"/>
                  <a:pt x="1015339" y="998581"/>
                  <a:pt x="1019777" y="1002280"/>
                </a:cubicBezTo>
                <a:cubicBezTo>
                  <a:pt x="1023366" y="1005271"/>
                  <a:pt x="1019170" y="1013473"/>
                  <a:pt x="1023176" y="1015877"/>
                </a:cubicBezTo>
                <a:cubicBezTo>
                  <a:pt x="1048978" y="1031357"/>
                  <a:pt x="1033576" y="1006084"/>
                  <a:pt x="1033374" y="1005679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99F22721-03EC-42E2-9D83-974264527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5" y="2286000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5E17959E-3C1F-4CCB-AD03-8CE2C5E44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5" y="3500438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187281DC-C321-45EC-B065-9740633A2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2214563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B9DB221A-B953-445F-87F3-7D286941A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5" y="3286125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D75C4BC0-F30F-418B-8388-FDCFFB9C2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3500438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3F0DEB74-A06D-4AA2-A941-B5D04277C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0" y="2833688"/>
            <a:ext cx="53975" cy="5397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DE043132-DA1F-46F7-B3A9-11269881D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3500438"/>
            <a:ext cx="53975" cy="53975"/>
          </a:xfrm>
          <a:prstGeom prst="ellipse">
            <a:avLst/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533EB0E7-AA69-48B2-8CBE-AB9F6EA7A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3643313"/>
            <a:ext cx="53975" cy="53975"/>
          </a:xfrm>
          <a:prstGeom prst="ellipse">
            <a:avLst/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E7B25292-7146-40B6-B684-ECB547A25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3929063"/>
            <a:ext cx="53975" cy="53975"/>
          </a:xfrm>
          <a:prstGeom prst="ellipse">
            <a:avLst/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B26982CE-426F-4E86-BD3D-019CA2E2C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063" y="4500563"/>
            <a:ext cx="53975" cy="5397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0D97C5E7-06C1-41A9-9607-35A00DF7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4429125"/>
            <a:ext cx="53975" cy="5397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id="{F0AA6527-9500-4572-80D3-FF210C3AE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4429125"/>
            <a:ext cx="53975" cy="5397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Elipse 86">
            <a:extLst>
              <a:ext uri="{FF2B5EF4-FFF2-40B4-BE49-F238E27FC236}">
                <a16:creationId xmlns:a16="http://schemas.microsoft.com/office/drawing/2014/main" id="{3EBBEB3D-01E5-4559-BF21-0EFE291B2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6150" y="2786063"/>
            <a:ext cx="61913" cy="61912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88" name="Imagem 40" descr="gfd.gif">
            <a:extLst>
              <a:ext uri="{FF2B5EF4-FFF2-40B4-BE49-F238E27FC236}">
                <a16:creationId xmlns:a16="http://schemas.microsoft.com/office/drawing/2014/main" id="{A77B2A1B-87CD-4BA3-8DA1-E6851B58A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18" y="1258254"/>
            <a:ext cx="14287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orma livre 68">
            <a:extLst>
              <a:ext uri="{FF2B5EF4-FFF2-40B4-BE49-F238E27FC236}">
                <a16:creationId xmlns:a16="http://schemas.microsoft.com/office/drawing/2014/main" id="{491BEF44-5C50-4C75-B887-D0A4978703C1}"/>
              </a:ext>
            </a:extLst>
          </p:cNvPr>
          <p:cNvSpPr/>
          <p:nvPr/>
        </p:nvSpPr>
        <p:spPr>
          <a:xfrm>
            <a:off x="5892800" y="2847975"/>
            <a:ext cx="1201738" cy="1031875"/>
          </a:xfrm>
          <a:custGeom>
            <a:avLst/>
            <a:gdLst>
              <a:gd name="connsiteX0" fmla="*/ 1200778 w 1200778"/>
              <a:gd name="connsiteY0" fmla="*/ 0 h 1030793"/>
              <a:gd name="connsiteX1" fmla="*/ 381838 w 1200778"/>
              <a:gd name="connsiteY1" fmla="*/ 909376 h 1030793"/>
              <a:gd name="connsiteX2" fmla="*/ 0 w 1200778"/>
              <a:gd name="connsiteY2" fmla="*/ 728505 h 1030793"/>
              <a:gd name="connsiteX3" fmla="*/ 0 w 1200778"/>
              <a:gd name="connsiteY3" fmla="*/ 728505 h 103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778" h="1030793">
                <a:moveTo>
                  <a:pt x="1200778" y="0"/>
                </a:moveTo>
                <a:cubicBezTo>
                  <a:pt x="891373" y="393979"/>
                  <a:pt x="581968" y="787959"/>
                  <a:pt x="381838" y="909376"/>
                </a:cubicBezTo>
                <a:cubicBezTo>
                  <a:pt x="181708" y="1030793"/>
                  <a:pt x="0" y="728505"/>
                  <a:pt x="0" y="728505"/>
                </a:cubicBezTo>
                <a:lnTo>
                  <a:pt x="0" y="728505"/>
                </a:ln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90" name="Conector reto 89">
            <a:extLst>
              <a:ext uri="{FF2B5EF4-FFF2-40B4-BE49-F238E27FC236}">
                <a16:creationId xmlns:a16="http://schemas.microsoft.com/office/drawing/2014/main" id="{AE585185-61C3-4D13-8A04-DD2CAB406CD1}"/>
              </a:ext>
            </a:extLst>
          </p:cNvPr>
          <p:cNvCxnSpPr/>
          <p:nvPr/>
        </p:nvCxnSpPr>
        <p:spPr>
          <a:xfrm>
            <a:off x="1571625" y="3500438"/>
            <a:ext cx="500063" cy="428625"/>
          </a:xfrm>
          <a:prstGeom prst="line">
            <a:avLst/>
          </a:prstGeom>
          <a:ln w="19050">
            <a:solidFill>
              <a:srgbClr val="C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>
            <a:extLst>
              <a:ext uri="{FF2B5EF4-FFF2-40B4-BE49-F238E27FC236}">
                <a16:creationId xmlns:a16="http://schemas.microsoft.com/office/drawing/2014/main" id="{75F7D540-B612-4DEC-B3F0-C74B1051CFD0}"/>
              </a:ext>
            </a:extLst>
          </p:cNvPr>
          <p:cNvCxnSpPr/>
          <p:nvPr/>
        </p:nvCxnSpPr>
        <p:spPr>
          <a:xfrm>
            <a:off x="2071688" y="3929063"/>
            <a:ext cx="857250" cy="0"/>
          </a:xfrm>
          <a:prstGeom prst="line">
            <a:avLst/>
          </a:prstGeom>
          <a:ln w="19050">
            <a:solidFill>
              <a:srgbClr val="C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>
            <a:extLst>
              <a:ext uri="{FF2B5EF4-FFF2-40B4-BE49-F238E27FC236}">
                <a16:creationId xmlns:a16="http://schemas.microsoft.com/office/drawing/2014/main" id="{A1FB2AAB-C6C9-4930-AC0E-D83681A6C625}"/>
              </a:ext>
            </a:extLst>
          </p:cNvPr>
          <p:cNvCxnSpPr/>
          <p:nvPr/>
        </p:nvCxnSpPr>
        <p:spPr>
          <a:xfrm rot="16200000" flipH="1">
            <a:off x="2857500" y="4000501"/>
            <a:ext cx="428625" cy="285750"/>
          </a:xfrm>
          <a:prstGeom prst="line">
            <a:avLst/>
          </a:prstGeom>
          <a:ln w="19050">
            <a:solidFill>
              <a:srgbClr val="C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>
            <a:extLst>
              <a:ext uri="{FF2B5EF4-FFF2-40B4-BE49-F238E27FC236}">
                <a16:creationId xmlns:a16="http://schemas.microsoft.com/office/drawing/2014/main" id="{0D715F7C-6F96-45D3-965B-C4C7EF4F696C}"/>
              </a:ext>
            </a:extLst>
          </p:cNvPr>
          <p:cNvCxnSpPr/>
          <p:nvPr/>
        </p:nvCxnSpPr>
        <p:spPr>
          <a:xfrm rot="5400000">
            <a:off x="2643188" y="4929188"/>
            <a:ext cx="1143000" cy="0"/>
          </a:xfrm>
          <a:prstGeom prst="line">
            <a:avLst/>
          </a:prstGeom>
          <a:ln w="19050">
            <a:solidFill>
              <a:srgbClr val="C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Forma livre 94">
            <a:extLst>
              <a:ext uri="{FF2B5EF4-FFF2-40B4-BE49-F238E27FC236}">
                <a16:creationId xmlns:a16="http://schemas.microsoft.com/office/drawing/2014/main" id="{6FF199C8-DA29-4030-9A34-949A4593971D}"/>
              </a:ext>
            </a:extLst>
          </p:cNvPr>
          <p:cNvSpPr/>
          <p:nvPr/>
        </p:nvSpPr>
        <p:spPr>
          <a:xfrm>
            <a:off x="979488" y="3965575"/>
            <a:ext cx="487362" cy="223838"/>
          </a:xfrm>
          <a:custGeom>
            <a:avLst/>
            <a:gdLst>
              <a:gd name="connsiteX0" fmla="*/ 0 w 487680"/>
              <a:gd name="connsiteY0" fmla="*/ 0 h 222885"/>
              <a:gd name="connsiteX1" fmla="*/ 220980 w 487680"/>
              <a:gd name="connsiteY1" fmla="*/ 217170 h 222885"/>
              <a:gd name="connsiteX2" fmla="*/ 487680 w 487680"/>
              <a:gd name="connsiteY2" fmla="*/ 34290 h 222885"/>
              <a:gd name="connsiteX3" fmla="*/ 487680 w 487680"/>
              <a:gd name="connsiteY3" fmla="*/ 34290 h 22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" h="222885">
                <a:moveTo>
                  <a:pt x="0" y="0"/>
                </a:moveTo>
                <a:cubicBezTo>
                  <a:pt x="69850" y="105727"/>
                  <a:pt x="139700" y="211455"/>
                  <a:pt x="220980" y="217170"/>
                </a:cubicBezTo>
                <a:cubicBezTo>
                  <a:pt x="302260" y="222885"/>
                  <a:pt x="487680" y="34290"/>
                  <a:pt x="487680" y="34290"/>
                </a:cubicBezTo>
                <a:lnTo>
                  <a:pt x="487680" y="34290"/>
                </a:ln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5" name="Forma livre 95">
            <a:extLst>
              <a:ext uri="{FF2B5EF4-FFF2-40B4-BE49-F238E27FC236}">
                <a16:creationId xmlns:a16="http://schemas.microsoft.com/office/drawing/2014/main" id="{C98D116C-1494-41B1-8E17-A1EF15B13364}"/>
              </a:ext>
            </a:extLst>
          </p:cNvPr>
          <p:cNvSpPr/>
          <p:nvPr/>
        </p:nvSpPr>
        <p:spPr>
          <a:xfrm>
            <a:off x="1571625" y="4000500"/>
            <a:ext cx="1214438" cy="744538"/>
          </a:xfrm>
          <a:custGeom>
            <a:avLst/>
            <a:gdLst>
              <a:gd name="connsiteX0" fmla="*/ 1062990 w 1062990"/>
              <a:gd name="connsiteY0" fmla="*/ 537210 h 744855"/>
              <a:gd name="connsiteX1" fmla="*/ 377190 w 1062990"/>
              <a:gd name="connsiteY1" fmla="*/ 655320 h 744855"/>
              <a:gd name="connsiteX2" fmla="*/ 0 w 1062990"/>
              <a:gd name="connsiteY2" fmla="*/ 0 h 744855"/>
              <a:gd name="connsiteX3" fmla="*/ 0 w 1062990"/>
              <a:gd name="connsiteY3" fmla="*/ 0 h 74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" h="744855">
                <a:moveTo>
                  <a:pt x="1062990" y="537210"/>
                </a:moveTo>
                <a:cubicBezTo>
                  <a:pt x="808672" y="641032"/>
                  <a:pt x="554355" y="744855"/>
                  <a:pt x="377190" y="655320"/>
                </a:cubicBezTo>
                <a:cubicBezTo>
                  <a:pt x="200025" y="56578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19050">
            <a:solidFill>
              <a:srgbClr val="00B0F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6" name="Forma livre 96">
            <a:extLst>
              <a:ext uri="{FF2B5EF4-FFF2-40B4-BE49-F238E27FC236}">
                <a16:creationId xmlns:a16="http://schemas.microsoft.com/office/drawing/2014/main" id="{65DC0519-7306-4247-9A1B-6052BE027456}"/>
              </a:ext>
            </a:extLst>
          </p:cNvPr>
          <p:cNvSpPr/>
          <p:nvPr/>
        </p:nvSpPr>
        <p:spPr>
          <a:xfrm>
            <a:off x="3214688" y="4438650"/>
            <a:ext cx="536575" cy="347663"/>
          </a:xfrm>
          <a:custGeom>
            <a:avLst/>
            <a:gdLst>
              <a:gd name="connsiteX0" fmla="*/ 0 w 464820"/>
              <a:gd name="connsiteY0" fmla="*/ 19050 h 205105"/>
              <a:gd name="connsiteX1" fmla="*/ 243840 w 464820"/>
              <a:gd name="connsiteY1" fmla="*/ 201930 h 205105"/>
              <a:gd name="connsiteX2" fmla="*/ 464820 w 464820"/>
              <a:gd name="connsiteY2" fmla="*/ 0 h 205105"/>
              <a:gd name="connsiteX3" fmla="*/ 464820 w 464820"/>
              <a:gd name="connsiteY3" fmla="*/ 0 h 20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" h="205105">
                <a:moveTo>
                  <a:pt x="0" y="19050"/>
                </a:moveTo>
                <a:cubicBezTo>
                  <a:pt x="83185" y="112077"/>
                  <a:pt x="166370" y="205105"/>
                  <a:pt x="243840" y="201930"/>
                </a:cubicBezTo>
                <a:cubicBezTo>
                  <a:pt x="321310" y="198755"/>
                  <a:pt x="464820" y="0"/>
                  <a:pt x="464820" y="0"/>
                </a:cubicBezTo>
                <a:lnTo>
                  <a:pt x="464820" y="0"/>
                </a:ln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7" name="Forma livre 97">
            <a:extLst>
              <a:ext uri="{FF2B5EF4-FFF2-40B4-BE49-F238E27FC236}">
                <a16:creationId xmlns:a16="http://schemas.microsoft.com/office/drawing/2014/main" id="{CE99BE12-5968-4888-930F-44CA669799C0}"/>
              </a:ext>
            </a:extLst>
          </p:cNvPr>
          <p:cNvSpPr/>
          <p:nvPr/>
        </p:nvSpPr>
        <p:spPr>
          <a:xfrm>
            <a:off x="3000375" y="4429125"/>
            <a:ext cx="142875" cy="500063"/>
          </a:xfrm>
          <a:custGeom>
            <a:avLst/>
            <a:gdLst>
              <a:gd name="connsiteX0" fmla="*/ 95250 w 95250"/>
              <a:gd name="connsiteY0" fmla="*/ 0 h 281940"/>
              <a:gd name="connsiteX1" fmla="*/ 68580 w 95250"/>
              <a:gd name="connsiteY1" fmla="*/ 186690 h 281940"/>
              <a:gd name="connsiteX2" fmla="*/ 0 w 95250"/>
              <a:gd name="connsiteY2" fmla="*/ 281940 h 281940"/>
              <a:gd name="connsiteX3" fmla="*/ 0 w 95250"/>
              <a:gd name="connsiteY3" fmla="*/ 281940 h 28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281940">
                <a:moveTo>
                  <a:pt x="95250" y="0"/>
                </a:moveTo>
                <a:cubicBezTo>
                  <a:pt x="89852" y="69850"/>
                  <a:pt x="84455" y="139700"/>
                  <a:pt x="68580" y="186690"/>
                </a:cubicBezTo>
                <a:cubicBezTo>
                  <a:pt x="52705" y="233680"/>
                  <a:pt x="0" y="281940"/>
                  <a:pt x="0" y="281940"/>
                </a:cubicBezTo>
                <a:lnTo>
                  <a:pt x="0" y="281940"/>
                </a:ln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id="{7066DEB5-9FCA-43D2-8541-746AE126F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4775" y="2647950"/>
            <a:ext cx="53975" cy="53975"/>
          </a:xfrm>
          <a:prstGeom prst="ellipse">
            <a:avLst/>
          </a:prstGeom>
          <a:solidFill>
            <a:srgbClr val="002060"/>
          </a:solidFill>
          <a:ln w="19050" algn="ctr">
            <a:solidFill>
              <a:srgbClr val="00206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9" name="Forma livre 49">
            <a:extLst>
              <a:ext uri="{FF2B5EF4-FFF2-40B4-BE49-F238E27FC236}">
                <a16:creationId xmlns:a16="http://schemas.microsoft.com/office/drawing/2014/main" id="{A167C2DF-E88F-4676-9B85-96819ECEE4D4}"/>
              </a:ext>
            </a:extLst>
          </p:cNvPr>
          <p:cNvSpPr/>
          <p:nvPr/>
        </p:nvSpPr>
        <p:spPr>
          <a:xfrm>
            <a:off x="5437188" y="2627313"/>
            <a:ext cx="266700" cy="758825"/>
          </a:xfrm>
          <a:custGeom>
            <a:avLst/>
            <a:gdLst>
              <a:gd name="connsiteX0" fmla="*/ 134286 w 270017"/>
              <a:gd name="connsiteY0" fmla="*/ 0 h 759619"/>
              <a:gd name="connsiteX1" fmla="*/ 115236 w 270017"/>
              <a:gd name="connsiteY1" fmla="*/ 14287 h 759619"/>
              <a:gd name="connsiteX2" fmla="*/ 96186 w 270017"/>
              <a:gd name="connsiteY2" fmla="*/ 38100 h 759619"/>
              <a:gd name="connsiteX3" fmla="*/ 86661 w 270017"/>
              <a:gd name="connsiteY3" fmla="*/ 42862 h 759619"/>
              <a:gd name="connsiteX4" fmla="*/ 77136 w 270017"/>
              <a:gd name="connsiteY4" fmla="*/ 50006 h 759619"/>
              <a:gd name="connsiteX5" fmla="*/ 62849 w 270017"/>
              <a:gd name="connsiteY5" fmla="*/ 64294 h 759619"/>
              <a:gd name="connsiteX6" fmla="*/ 58086 w 270017"/>
              <a:gd name="connsiteY6" fmla="*/ 85725 h 759619"/>
              <a:gd name="connsiteX7" fmla="*/ 53324 w 270017"/>
              <a:gd name="connsiteY7" fmla="*/ 92869 h 759619"/>
              <a:gd name="connsiteX8" fmla="*/ 50942 w 270017"/>
              <a:gd name="connsiteY8" fmla="*/ 100012 h 759619"/>
              <a:gd name="connsiteX9" fmla="*/ 46180 w 270017"/>
              <a:gd name="connsiteY9" fmla="*/ 107156 h 759619"/>
              <a:gd name="connsiteX10" fmla="*/ 36655 w 270017"/>
              <a:gd name="connsiteY10" fmla="*/ 128587 h 759619"/>
              <a:gd name="connsiteX11" fmla="*/ 29511 w 270017"/>
              <a:gd name="connsiteY11" fmla="*/ 135731 h 759619"/>
              <a:gd name="connsiteX12" fmla="*/ 24749 w 270017"/>
              <a:gd name="connsiteY12" fmla="*/ 150019 h 759619"/>
              <a:gd name="connsiteX13" fmla="*/ 22367 w 270017"/>
              <a:gd name="connsiteY13" fmla="*/ 157162 h 759619"/>
              <a:gd name="connsiteX14" fmla="*/ 15224 w 270017"/>
              <a:gd name="connsiteY14" fmla="*/ 190500 h 759619"/>
              <a:gd name="connsiteX15" fmla="*/ 8080 w 270017"/>
              <a:gd name="connsiteY15" fmla="*/ 200025 h 759619"/>
              <a:gd name="connsiteX16" fmla="*/ 8080 w 270017"/>
              <a:gd name="connsiteY16" fmla="*/ 302419 h 759619"/>
              <a:gd name="connsiteX17" fmla="*/ 10461 w 270017"/>
              <a:gd name="connsiteY17" fmla="*/ 311944 h 759619"/>
              <a:gd name="connsiteX18" fmla="*/ 15224 w 270017"/>
              <a:gd name="connsiteY18" fmla="*/ 330994 h 759619"/>
              <a:gd name="connsiteX19" fmla="*/ 19986 w 270017"/>
              <a:gd name="connsiteY19" fmla="*/ 338137 h 759619"/>
              <a:gd name="connsiteX20" fmla="*/ 17605 w 270017"/>
              <a:gd name="connsiteY20" fmla="*/ 345281 h 759619"/>
              <a:gd name="connsiteX21" fmla="*/ 22367 w 270017"/>
              <a:gd name="connsiteY21" fmla="*/ 359569 h 759619"/>
              <a:gd name="connsiteX22" fmla="*/ 29511 w 270017"/>
              <a:gd name="connsiteY22" fmla="*/ 376237 h 759619"/>
              <a:gd name="connsiteX23" fmla="*/ 34274 w 270017"/>
              <a:gd name="connsiteY23" fmla="*/ 390525 h 759619"/>
              <a:gd name="connsiteX24" fmla="*/ 36655 w 270017"/>
              <a:gd name="connsiteY24" fmla="*/ 402431 h 759619"/>
              <a:gd name="connsiteX25" fmla="*/ 46180 w 270017"/>
              <a:gd name="connsiteY25" fmla="*/ 416719 h 759619"/>
              <a:gd name="connsiteX26" fmla="*/ 67611 w 270017"/>
              <a:gd name="connsiteY26" fmla="*/ 433387 h 759619"/>
              <a:gd name="connsiteX27" fmla="*/ 69992 w 270017"/>
              <a:gd name="connsiteY27" fmla="*/ 440531 h 759619"/>
              <a:gd name="connsiteX28" fmla="*/ 77136 w 270017"/>
              <a:gd name="connsiteY28" fmla="*/ 461962 h 759619"/>
              <a:gd name="connsiteX29" fmla="*/ 84280 w 270017"/>
              <a:gd name="connsiteY29" fmla="*/ 464344 h 759619"/>
              <a:gd name="connsiteX30" fmla="*/ 103330 w 270017"/>
              <a:gd name="connsiteY30" fmla="*/ 485775 h 759619"/>
              <a:gd name="connsiteX31" fmla="*/ 117617 w 270017"/>
              <a:gd name="connsiteY31" fmla="*/ 500062 h 759619"/>
              <a:gd name="connsiteX32" fmla="*/ 124761 w 270017"/>
              <a:gd name="connsiteY32" fmla="*/ 545306 h 759619"/>
              <a:gd name="connsiteX33" fmla="*/ 139049 w 270017"/>
              <a:gd name="connsiteY33" fmla="*/ 564356 h 759619"/>
              <a:gd name="connsiteX34" fmla="*/ 146192 w 270017"/>
              <a:gd name="connsiteY34" fmla="*/ 573881 h 759619"/>
              <a:gd name="connsiteX35" fmla="*/ 148574 w 270017"/>
              <a:gd name="connsiteY35" fmla="*/ 581025 h 759619"/>
              <a:gd name="connsiteX36" fmla="*/ 158099 w 270017"/>
              <a:gd name="connsiteY36" fmla="*/ 595312 h 759619"/>
              <a:gd name="connsiteX37" fmla="*/ 165242 w 270017"/>
              <a:gd name="connsiteY37" fmla="*/ 628650 h 759619"/>
              <a:gd name="connsiteX38" fmla="*/ 172386 w 270017"/>
              <a:gd name="connsiteY38" fmla="*/ 647700 h 759619"/>
              <a:gd name="connsiteX39" fmla="*/ 179530 w 270017"/>
              <a:gd name="connsiteY39" fmla="*/ 657225 h 759619"/>
              <a:gd name="connsiteX40" fmla="*/ 222392 w 270017"/>
              <a:gd name="connsiteY40" fmla="*/ 688181 h 759619"/>
              <a:gd name="connsiteX41" fmla="*/ 265255 w 270017"/>
              <a:gd name="connsiteY41" fmla="*/ 731044 h 759619"/>
              <a:gd name="connsiteX42" fmla="*/ 265255 w 270017"/>
              <a:gd name="connsiteY42" fmla="*/ 745331 h 759619"/>
              <a:gd name="connsiteX43" fmla="*/ 265255 w 270017"/>
              <a:gd name="connsiteY43" fmla="*/ 759619 h 759619"/>
              <a:gd name="connsiteX0" fmla="*/ 134286 w 270017"/>
              <a:gd name="connsiteY0" fmla="*/ 0 h 759619"/>
              <a:gd name="connsiteX1" fmla="*/ 115236 w 270017"/>
              <a:gd name="connsiteY1" fmla="*/ 14287 h 759619"/>
              <a:gd name="connsiteX2" fmla="*/ 96186 w 270017"/>
              <a:gd name="connsiteY2" fmla="*/ 38100 h 759619"/>
              <a:gd name="connsiteX3" fmla="*/ 86661 w 270017"/>
              <a:gd name="connsiteY3" fmla="*/ 42862 h 759619"/>
              <a:gd name="connsiteX4" fmla="*/ 77136 w 270017"/>
              <a:gd name="connsiteY4" fmla="*/ 50006 h 759619"/>
              <a:gd name="connsiteX5" fmla="*/ 62849 w 270017"/>
              <a:gd name="connsiteY5" fmla="*/ 64294 h 759619"/>
              <a:gd name="connsiteX6" fmla="*/ 58086 w 270017"/>
              <a:gd name="connsiteY6" fmla="*/ 85725 h 759619"/>
              <a:gd name="connsiteX7" fmla="*/ 53324 w 270017"/>
              <a:gd name="connsiteY7" fmla="*/ 92869 h 759619"/>
              <a:gd name="connsiteX8" fmla="*/ 50942 w 270017"/>
              <a:gd name="connsiteY8" fmla="*/ 100012 h 759619"/>
              <a:gd name="connsiteX9" fmla="*/ 46180 w 270017"/>
              <a:gd name="connsiteY9" fmla="*/ 107156 h 759619"/>
              <a:gd name="connsiteX10" fmla="*/ 36655 w 270017"/>
              <a:gd name="connsiteY10" fmla="*/ 128587 h 759619"/>
              <a:gd name="connsiteX11" fmla="*/ 29511 w 270017"/>
              <a:gd name="connsiteY11" fmla="*/ 135731 h 759619"/>
              <a:gd name="connsiteX12" fmla="*/ 24749 w 270017"/>
              <a:gd name="connsiteY12" fmla="*/ 150019 h 759619"/>
              <a:gd name="connsiteX13" fmla="*/ 22367 w 270017"/>
              <a:gd name="connsiteY13" fmla="*/ 157162 h 759619"/>
              <a:gd name="connsiteX14" fmla="*/ 15224 w 270017"/>
              <a:gd name="connsiteY14" fmla="*/ 190500 h 759619"/>
              <a:gd name="connsiteX15" fmla="*/ 8080 w 270017"/>
              <a:gd name="connsiteY15" fmla="*/ 200025 h 759619"/>
              <a:gd name="connsiteX16" fmla="*/ 8080 w 270017"/>
              <a:gd name="connsiteY16" fmla="*/ 302419 h 759619"/>
              <a:gd name="connsiteX17" fmla="*/ 10461 w 270017"/>
              <a:gd name="connsiteY17" fmla="*/ 311944 h 759619"/>
              <a:gd name="connsiteX18" fmla="*/ 15224 w 270017"/>
              <a:gd name="connsiteY18" fmla="*/ 330994 h 759619"/>
              <a:gd name="connsiteX19" fmla="*/ 19986 w 270017"/>
              <a:gd name="connsiteY19" fmla="*/ 338137 h 759619"/>
              <a:gd name="connsiteX20" fmla="*/ 17605 w 270017"/>
              <a:gd name="connsiteY20" fmla="*/ 345281 h 759619"/>
              <a:gd name="connsiteX21" fmla="*/ 22367 w 270017"/>
              <a:gd name="connsiteY21" fmla="*/ 359569 h 759619"/>
              <a:gd name="connsiteX22" fmla="*/ 29511 w 270017"/>
              <a:gd name="connsiteY22" fmla="*/ 376237 h 759619"/>
              <a:gd name="connsiteX23" fmla="*/ 34274 w 270017"/>
              <a:gd name="connsiteY23" fmla="*/ 390525 h 759619"/>
              <a:gd name="connsiteX24" fmla="*/ 36655 w 270017"/>
              <a:gd name="connsiteY24" fmla="*/ 402431 h 759619"/>
              <a:gd name="connsiteX25" fmla="*/ 46180 w 270017"/>
              <a:gd name="connsiteY25" fmla="*/ 416719 h 759619"/>
              <a:gd name="connsiteX26" fmla="*/ 67611 w 270017"/>
              <a:gd name="connsiteY26" fmla="*/ 433387 h 759619"/>
              <a:gd name="connsiteX27" fmla="*/ 69992 w 270017"/>
              <a:gd name="connsiteY27" fmla="*/ 440531 h 759619"/>
              <a:gd name="connsiteX28" fmla="*/ 77136 w 270017"/>
              <a:gd name="connsiteY28" fmla="*/ 461962 h 759619"/>
              <a:gd name="connsiteX29" fmla="*/ 84280 w 270017"/>
              <a:gd name="connsiteY29" fmla="*/ 464344 h 759619"/>
              <a:gd name="connsiteX30" fmla="*/ 103330 w 270017"/>
              <a:gd name="connsiteY30" fmla="*/ 485775 h 759619"/>
              <a:gd name="connsiteX31" fmla="*/ 117617 w 270017"/>
              <a:gd name="connsiteY31" fmla="*/ 500062 h 759619"/>
              <a:gd name="connsiteX32" fmla="*/ 124761 w 270017"/>
              <a:gd name="connsiteY32" fmla="*/ 545306 h 759619"/>
              <a:gd name="connsiteX33" fmla="*/ 139049 w 270017"/>
              <a:gd name="connsiteY33" fmla="*/ 564356 h 759619"/>
              <a:gd name="connsiteX34" fmla="*/ 146192 w 270017"/>
              <a:gd name="connsiteY34" fmla="*/ 573881 h 759619"/>
              <a:gd name="connsiteX35" fmla="*/ 148574 w 270017"/>
              <a:gd name="connsiteY35" fmla="*/ 581025 h 759619"/>
              <a:gd name="connsiteX36" fmla="*/ 158099 w 270017"/>
              <a:gd name="connsiteY36" fmla="*/ 595312 h 759619"/>
              <a:gd name="connsiteX37" fmla="*/ 165242 w 270017"/>
              <a:gd name="connsiteY37" fmla="*/ 628650 h 759619"/>
              <a:gd name="connsiteX38" fmla="*/ 172386 w 270017"/>
              <a:gd name="connsiteY38" fmla="*/ 647700 h 759619"/>
              <a:gd name="connsiteX39" fmla="*/ 179530 w 270017"/>
              <a:gd name="connsiteY39" fmla="*/ 657225 h 759619"/>
              <a:gd name="connsiteX40" fmla="*/ 222392 w 270017"/>
              <a:gd name="connsiteY40" fmla="*/ 688181 h 759619"/>
              <a:gd name="connsiteX41" fmla="*/ 265255 w 270017"/>
              <a:gd name="connsiteY41" fmla="*/ 731044 h 759619"/>
              <a:gd name="connsiteX42" fmla="*/ 250967 w 270017"/>
              <a:gd name="connsiteY42" fmla="*/ 716756 h 759619"/>
              <a:gd name="connsiteX43" fmla="*/ 265255 w 270017"/>
              <a:gd name="connsiteY43" fmla="*/ 759619 h 759619"/>
              <a:gd name="connsiteX0" fmla="*/ 134286 w 270017"/>
              <a:gd name="connsiteY0" fmla="*/ 0 h 759619"/>
              <a:gd name="connsiteX1" fmla="*/ 115236 w 270017"/>
              <a:gd name="connsiteY1" fmla="*/ 14287 h 759619"/>
              <a:gd name="connsiteX2" fmla="*/ 96186 w 270017"/>
              <a:gd name="connsiteY2" fmla="*/ 38100 h 759619"/>
              <a:gd name="connsiteX3" fmla="*/ 86661 w 270017"/>
              <a:gd name="connsiteY3" fmla="*/ 42862 h 759619"/>
              <a:gd name="connsiteX4" fmla="*/ 77136 w 270017"/>
              <a:gd name="connsiteY4" fmla="*/ 50006 h 759619"/>
              <a:gd name="connsiteX5" fmla="*/ 62849 w 270017"/>
              <a:gd name="connsiteY5" fmla="*/ 64294 h 759619"/>
              <a:gd name="connsiteX6" fmla="*/ 58086 w 270017"/>
              <a:gd name="connsiteY6" fmla="*/ 85725 h 759619"/>
              <a:gd name="connsiteX7" fmla="*/ 53324 w 270017"/>
              <a:gd name="connsiteY7" fmla="*/ 92869 h 759619"/>
              <a:gd name="connsiteX8" fmla="*/ 50942 w 270017"/>
              <a:gd name="connsiteY8" fmla="*/ 100012 h 759619"/>
              <a:gd name="connsiteX9" fmla="*/ 46180 w 270017"/>
              <a:gd name="connsiteY9" fmla="*/ 107156 h 759619"/>
              <a:gd name="connsiteX10" fmla="*/ 36655 w 270017"/>
              <a:gd name="connsiteY10" fmla="*/ 128587 h 759619"/>
              <a:gd name="connsiteX11" fmla="*/ 29511 w 270017"/>
              <a:gd name="connsiteY11" fmla="*/ 135731 h 759619"/>
              <a:gd name="connsiteX12" fmla="*/ 24749 w 270017"/>
              <a:gd name="connsiteY12" fmla="*/ 150019 h 759619"/>
              <a:gd name="connsiteX13" fmla="*/ 22367 w 270017"/>
              <a:gd name="connsiteY13" fmla="*/ 157162 h 759619"/>
              <a:gd name="connsiteX14" fmla="*/ 15224 w 270017"/>
              <a:gd name="connsiteY14" fmla="*/ 190500 h 759619"/>
              <a:gd name="connsiteX15" fmla="*/ 8080 w 270017"/>
              <a:gd name="connsiteY15" fmla="*/ 200025 h 759619"/>
              <a:gd name="connsiteX16" fmla="*/ 8080 w 270017"/>
              <a:gd name="connsiteY16" fmla="*/ 302419 h 759619"/>
              <a:gd name="connsiteX17" fmla="*/ 10461 w 270017"/>
              <a:gd name="connsiteY17" fmla="*/ 311944 h 759619"/>
              <a:gd name="connsiteX18" fmla="*/ 15224 w 270017"/>
              <a:gd name="connsiteY18" fmla="*/ 330994 h 759619"/>
              <a:gd name="connsiteX19" fmla="*/ 19986 w 270017"/>
              <a:gd name="connsiteY19" fmla="*/ 338137 h 759619"/>
              <a:gd name="connsiteX20" fmla="*/ 17605 w 270017"/>
              <a:gd name="connsiteY20" fmla="*/ 345281 h 759619"/>
              <a:gd name="connsiteX21" fmla="*/ 22367 w 270017"/>
              <a:gd name="connsiteY21" fmla="*/ 359569 h 759619"/>
              <a:gd name="connsiteX22" fmla="*/ 29511 w 270017"/>
              <a:gd name="connsiteY22" fmla="*/ 376237 h 759619"/>
              <a:gd name="connsiteX23" fmla="*/ 34274 w 270017"/>
              <a:gd name="connsiteY23" fmla="*/ 390525 h 759619"/>
              <a:gd name="connsiteX24" fmla="*/ 36655 w 270017"/>
              <a:gd name="connsiteY24" fmla="*/ 402431 h 759619"/>
              <a:gd name="connsiteX25" fmla="*/ 46180 w 270017"/>
              <a:gd name="connsiteY25" fmla="*/ 416719 h 759619"/>
              <a:gd name="connsiteX26" fmla="*/ 67611 w 270017"/>
              <a:gd name="connsiteY26" fmla="*/ 433387 h 759619"/>
              <a:gd name="connsiteX27" fmla="*/ 69992 w 270017"/>
              <a:gd name="connsiteY27" fmla="*/ 440531 h 759619"/>
              <a:gd name="connsiteX28" fmla="*/ 77136 w 270017"/>
              <a:gd name="connsiteY28" fmla="*/ 461962 h 759619"/>
              <a:gd name="connsiteX29" fmla="*/ 84280 w 270017"/>
              <a:gd name="connsiteY29" fmla="*/ 464344 h 759619"/>
              <a:gd name="connsiteX30" fmla="*/ 103330 w 270017"/>
              <a:gd name="connsiteY30" fmla="*/ 485775 h 759619"/>
              <a:gd name="connsiteX31" fmla="*/ 117617 w 270017"/>
              <a:gd name="connsiteY31" fmla="*/ 500062 h 759619"/>
              <a:gd name="connsiteX32" fmla="*/ 124761 w 270017"/>
              <a:gd name="connsiteY32" fmla="*/ 545306 h 759619"/>
              <a:gd name="connsiteX33" fmla="*/ 139049 w 270017"/>
              <a:gd name="connsiteY33" fmla="*/ 564356 h 759619"/>
              <a:gd name="connsiteX34" fmla="*/ 146192 w 270017"/>
              <a:gd name="connsiteY34" fmla="*/ 573881 h 759619"/>
              <a:gd name="connsiteX35" fmla="*/ 148574 w 270017"/>
              <a:gd name="connsiteY35" fmla="*/ 581025 h 759619"/>
              <a:gd name="connsiteX36" fmla="*/ 158099 w 270017"/>
              <a:gd name="connsiteY36" fmla="*/ 595312 h 759619"/>
              <a:gd name="connsiteX37" fmla="*/ 165242 w 270017"/>
              <a:gd name="connsiteY37" fmla="*/ 628650 h 759619"/>
              <a:gd name="connsiteX38" fmla="*/ 172386 w 270017"/>
              <a:gd name="connsiteY38" fmla="*/ 647700 h 759619"/>
              <a:gd name="connsiteX39" fmla="*/ 179530 w 270017"/>
              <a:gd name="connsiteY39" fmla="*/ 657225 h 759619"/>
              <a:gd name="connsiteX40" fmla="*/ 215249 w 270017"/>
              <a:gd name="connsiteY40" fmla="*/ 685800 h 759619"/>
              <a:gd name="connsiteX41" fmla="*/ 265255 w 270017"/>
              <a:gd name="connsiteY41" fmla="*/ 731044 h 759619"/>
              <a:gd name="connsiteX42" fmla="*/ 250967 w 270017"/>
              <a:gd name="connsiteY42" fmla="*/ 716756 h 759619"/>
              <a:gd name="connsiteX43" fmla="*/ 265255 w 270017"/>
              <a:gd name="connsiteY43" fmla="*/ 759619 h 759619"/>
              <a:gd name="connsiteX0" fmla="*/ 134286 w 265255"/>
              <a:gd name="connsiteY0" fmla="*/ 0 h 759619"/>
              <a:gd name="connsiteX1" fmla="*/ 115236 w 265255"/>
              <a:gd name="connsiteY1" fmla="*/ 14287 h 759619"/>
              <a:gd name="connsiteX2" fmla="*/ 96186 w 265255"/>
              <a:gd name="connsiteY2" fmla="*/ 38100 h 759619"/>
              <a:gd name="connsiteX3" fmla="*/ 86661 w 265255"/>
              <a:gd name="connsiteY3" fmla="*/ 42862 h 759619"/>
              <a:gd name="connsiteX4" fmla="*/ 77136 w 265255"/>
              <a:gd name="connsiteY4" fmla="*/ 50006 h 759619"/>
              <a:gd name="connsiteX5" fmla="*/ 62849 w 265255"/>
              <a:gd name="connsiteY5" fmla="*/ 64294 h 759619"/>
              <a:gd name="connsiteX6" fmla="*/ 58086 w 265255"/>
              <a:gd name="connsiteY6" fmla="*/ 85725 h 759619"/>
              <a:gd name="connsiteX7" fmla="*/ 53324 w 265255"/>
              <a:gd name="connsiteY7" fmla="*/ 92869 h 759619"/>
              <a:gd name="connsiteX8" fmla="*/ 50942 w 265255"/>
              <a:gd name="connsiteY8" fmla="*/ 100012 h 759619"/>
              <a:gd name="connsiteX9" fmla="*/ 46180 w 265255"/>
              <a:gd name="connsiteY9" fmla="*/ 107156 h 759619"/>
              <a:gd name="connsiteX10" fmla="*/ 36655 w 265255"/>
              <a:gd name="connsiteY10" fmla="*/ 128587 h 759619"/>
              <a:gd name="connsiteX11" fmla="*/ 29511 w 265255"/>
              <a:gd name="connsiteY11" fmla="*/ 135731 h 759619"/>
              <a:gd name="connsiteX12" fmla="*/ 24749 w 265255"/>
              <a:gd name="connsiteY12" fmla="*/ 150019 h 759619"/>
              <a:gd name="connsiteX13" fmla="*/ 22367 w 265255"/>
              <a:gd name="connsiteY13" fmla="*/ 157162 h 759619"/>
              <a:gd name="connsiteX14" fmla="*/ 15224 w 265255"/>
              <a:gd name="connsiteY14" fmla="*/ 190500 h 759619"/>
              <a:gd name="connsiteX15" fmla="*/ 8080 w 265255"/>
              <a:gd name="connsiteY15" fmla="*/ 200025 h 759619"/>
              <a:gd name="connsiteX16" fmla="*/ 8080 w 265255"/>
              <a:gd name="connsiteY16" fmla="*/ 302419 h 759619"/>
              <a:gd name="connsiteX17" fmla="*/ 10461 w 265255"/>
              <a:gd name="connsiteY17" fmla="*/ 311944 h 759619"/>
              <a:gd name="connsiteX18" fmla="*/ 15224 w 265255"/>
              <a:gd name="connsiteY18" fmla="*/ 330994 h 759619"/>
              <a:gd name="connsiteX19" fmla="*/ 19986 w 265255"/>
              <a:gd name="connsiteY19" fmla="*/ 338137 h 759619"/>
              <a:gd name="connsiteX20" fmla="*/ 17605 w 265255"/>
              <a:gd name="connsiteY20" fmla="*/ 345281 h 759619"/>
              <a:gd name="connsiteX21" fmla="*/ 22367 w 265255"/>
              <a:gd name="connsiteY21" fmla="*/ 359569 h 759619"/>
              <a:gd name="connsiteX22" fmla="*/ 29511 w 265255"/>
              <a:gd name="connsiteY22" fmla="*/ 376237 h 759619"/>
              <a:gd name="connsiteX23" fmla="*/ 34274 w 265255"/>
              <a:gd name="connsiteY23" fmla="*/ 390525 h 759619"/>
              <a:gd name="connsiteX24" fmla="*/ 36655 w 265255"/>
              <a:gd name="connsiteY24" fmla="*/ 402431 h 759619"/>
              <a:gd name="connsiteX25" fmla="*/ 46180 w 265255"/>
              <a:gd name="connsiteY25" fmla="*/ 416719 h 759619"/>
              <a:gd name="connsiteX26" fmla="*/ 67611 w 265255"/>
              <a:gd name="connsiteY26" fmla="*/ 433387 h 759619"/>
              <a:gd name="connsiteX27" fmla="*/ 69992 w 265255"/>
              <a:gd name="connsiteY27" fmla="*/ 440531 h 759619"/>
              <a:gd name="connsiteX28" fmla="*/ 77136 w 265255"/>
              <a:gd name="connsiteY28" fmla="*/ 461962 h 759619"/>
              <a:gd name="connsiteX29" fmla="*/ 84280 w 265255"/>
              <a:gd name="connsiteY29" fmla="*/ 464344 h 759619"/>
              <a:gd name="connsiteX30" fmla="*/ 103330 w 265255"/>
              <a:gd name="connsiteY30" fmla="*/ 485775 h 759619"/>
              <a:gd name="connsiteX31" fmla="*/ 117617 w 265255"/>
              <a:gd name="connsiteY31" fmla="*/ 500062 h 759619"/>
              <a:gd name="connsiteX32" fmla="*/ 124761 w 265255"/>
              <a:gd name="connsiteY32" fmla="*/ 545306 h 759619"/>
              <a:gd name="connsiteX33" fmla="*/ 139049 w 265255"/>
              <a:gd name="connsiteY33" fmla="*/ 564356 h 759619"/>
              <a:gd name="connsiteX34" fmla="*/ 146192 w 265255"/>
              <a:gd name="connsiteY34" fmla="*/ 573881 h 759619"/>
              <a:gd name="connsiteX35" fmla="*/ 148574 w 265255"/>
              <a:gd name="connsiteY35" fmla="*/ 581025 h 759619"/>
              <a:gd name="connsiteX36" fmla="*/ 158099 w 265255"/>
              <a:gd name="connsiteY36" fmla="*/ 595312 h 759619"/>
              <a:gd name="connsiteX37" fmla="*/ 165242 w 265255"/>
              <a:gd name="connsiteY37" fmla="*/ 628650 h 759619"/>
              <a:gd name="connsiteX38" fmla="*/ 172386 w 265255"/>
              <a:gd name="connsiteY38" fmla="*/ 647700 h 759619"/>
              <a:gd name="connsiteX39" fmla="*/ 179530 w 265255"/>
              <a:gd name="connsiteY39" fmla="*/ 657225 h 759619"/>
              <a:gd name="connsiteX40" fmla="*/ 215249 w 265255"/>
              <a:gd name="connsiteY40" fmla="*/ 685800 h 759619"/>
              <a:gd name="connsiteX41" fmla="*/ 250967 w 265255"/>
              <a:gd name="connsiteY41" fmla="*/ 716756 h 759619"/>
              <a:gd name="connsiteX42" fmla="*/ 265255 w 265255"/>
              <a:gd name="connsiteY42" fmla="*/ 759619 h 7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65255" h="759619">
                <a:moveTo>
                  <a:pt x="134286" y="0"/>
                </a:moveTo>
                <a:cubicBezTo>
                  <a:pt x="127689" y="4398"/>
                  <a:pt x="120895" y="8628"/>
                  <a:pt x="115236" y="14287"/>
                </a:cubicBezTo>
                <a:cubicBezTo>
                  <a:pt x="107894" y="21629"/>
                  <a:pt x="104864" y="31901"/>
                  <a:pt x="96186" y="38100"/>
                </a:cubicBezTo>
                <a:cubicBezTo>
                  <a:pt x="93297" y="40163"/>
                  <a:pt x="89671" y="40981"/>
                  <a:pt x="86661" y="42862"/>
                </a:cubicBezTo>
                <a:cubicBezTo>
                  <a:pt x="83295" y="44965"/>
                  <a:pt x="80086" y="47351"/>
                  <a:pt x="77136" y="50006"/>
                </a:cubicBezTo>
                <a:cubicBezTo>
                  <a:pt x="72130" y="54512"/>
                  <a:pt x="62849" y="64294"/>
                  <a:pt x="62849" y="64294"/>
                </a:cubicBezTo>
                <a:cubicBezTo>
                  <a:pt x="61935" y="69779"/>
                  <a:pt x="61016" y="79864"/>
                  <a:pt x="58086" y="85725"/>
                </a:cubicBezTo>
                <a:cubicBezTo>
                  <a:pt x="56806" y="88285"/>
                  <a:pt x="54604" y="90309"/>
                  <a:pt x="53324" y="92869"/>
                </a:cubicBezTo>
                <a:cubicBezTo>
                  <a:pt x="52201" y="95114"/>
                  <a:pt x="52065" y="97767"/>
                  <a:pt x="50942" y="100012"/>
                </a:cubicBezTo>
                <a:cubicBezTo>
                  <a:pt x="49662" y="102572"/>
                  <a:pt x="47342" y="104541"/>
                  <a:pt x="46180" y="107156"/>
                </a:cubicBezTo>
                <a:cubicBezTo>
                  <a:pt x="40248" y="120503"/>
                  <a:pt x="44352" y="119350"/>
                  <a:pt x="36655" y="128587"/>
                </a:cubicBezTo>
                <a:cubicBezTo>
                  <a:pt x="34499" y="131174"/>
                  <a:pt x="31892" y="133350"/>
                  <a:pt x="29511" y="135731"/>
                </a:cubicBezTo>
                <a:lnTo>
                  <a:pt x="24749" y="150019"/>
                </a:lnTo>
                <a:lnTo>
                  <a:pt x="22367" y="157162"/>
                </a:lnTo>
                <a:cubicBezTo>
                  <a:pt x="21526" y="163890"/>
                  <a:pt x="20313" y="183715"/>
                  <a:pt x="15224" y="190500"/>
                </a:cubicBezTo>
                <a:lnTo>
                  <a:pt x="8080" y="200025"/>
                </a:lnTo>
                <a:cubicBezTo>
                  <a:pt x="0" y="240427"/>
                  <a:pt x="3966" y="216018"/>
                  <a:pt x="8080" y="302419"/>
                </a:cubicBezTo>
                <a:cubicBezTo>
                  <a:pt x="8236" y="305688"/>
                  <a:pt x="9751" y="308749"/>
                  <a:pt x="10461" y="311944"/>
                </a:cubicBezTo>
                <a:cubicBezTo>
                  <a:pt x="11549" y="316841"/>
                  <a:pt x="12669" y="325884"/>
                  <a:pt x="15224" y="330994"/>
                </a:cubicBezTo>
                <a:cubicBezTo>
                  <a:pt x="16504" y="333553"/>
                  <a:pt x="18399" y="335756"/>
                  <a:pt x="19986" y="338137"/>
                </a:cubicBezTo>
                <a:cubicBezTo>
                  <a:pt x="19192" y="340518"/>
                  <a:pt x="17328" y="342786"/>
                  <a:pt x="17605" y="345281"/>
                </a:cubicBezTo>
                <a:cubicBezTo>
                  <a:pt x="18159" y="350271"/>
                  <a:pt x="20779" y="354806"/>
                  <a:pt x="22367" y="359569"/>
                </a:cubicBezTo>
                <a:cubicBezTo>
                  <a:pt x="30025" y="382542"/>
                  <a:pt x="17753" y="346841"/>
                  <a:pt x="29511" y="376237"/>
                </a:cubicBezTo>
                <a:cubicBezTo>
                  <a:pt x="31375" y="380898"/>
                  <a:pt x="33290" y="385602"/>
                  <a:pt x="34274" y="390525"/>
                </a:cubicBezTo>
                <a:cubicBezTo>
                  <a:pt x="35068" y="394494"/>
                  <a:pt x="34980" y="398747"/>
                  <a:pt x="36655" y="402431"/>
                </a:cubicBezTo>
                <a:cubicBezTo>
                  <a:pt x="39024" y="407642"/>
                  <a:pt x="41417" y="413544"/>
                  <a:pt x="46180" y="416719"/>
                </a:cubicBezTo>
                <a:cubicBezTo>
                  <a:pt x="63269" y="428112"/>
                  <a:pt x="56419" y="422197"/>
                  <a:pt x="67611" y="433387"/>
                </a:cubicBezTo>
                <a:cubicBezTo>
                  <a:pt x="68405" y="435768"/>
                  <a:pt x="69383" y="438096"/>
                  <a:pt x="69992" y="440531"/>
                </a:cubicBezTo>
                <a:cubicBezTo>
                  <a:pt x="71597" y="446950"/>
                  <a:pt x="71856" y="456682"/>
                  <a:pt x="77136" y="461962"/>
                </a:cubicBezTo>
                <a:cubicBezTo>
                  <a:pt x="78911" y="463737"/>
                  <a:pt x="81899" y="463550"/>
                  <a:pt x="84280" y="464344"/>
                </a:cubicBezTo>
                <a:cubicBezTo>
                  <a:pt x="94758" y="480061"/>
                  <a:pt x="82359" y="462474"/>
                  <a:pt x="103330" y="485775"/>
                </a:cubicBezTo>
                <a:cubicBezTo>
                  <a:pt x="116621" y="500543"/>
                  <a:pt x="103978" y="490969"/>
                  <a:pt x="117617" y="500062"/>
                </a:cubicBezTo>
                <a:cubicBezTo>
                  <a:pt x="119728" y="533820"/>
                  <a:pt x="113042" y="529193"/>
                  <a:pt x="124761" y="545306"/>
                </a:cubicBezTo>
                <a:cubicBezTo>
                  <a:pt x="129430" y="551725"/>
                  <a:pt x="134286" y="558006"/>
                  <a:pt x="139049" y="564356"/>
                </a:cubicBezTo>
                <a:lnTo>
                  <a:pt x="146192" y="573881"/>
                </a:lnTo>
                <a:cubicBezTo>
                  <a:pt x="146986" y="576262"/>
                  <a:pt x="147182" y="578936"/>
                  <a:pt x="148574" y="581025"/>
                </a:cubicBezTo>
                <a:cubicBezTo>
                  <a:pt x="160466" y="598864"/>
                  <a:pt x="152435" y="578326"/>
                  <a:pt x="158099" y="595312"/>
                </a:cubicBezTo>
                <a:cubicBezTo>
                  <a:pt x="161602" y="619838"/>
                  <a:pt x="158624" y="604385"/>
                  <a:pt x="165242" y="628650"/>
                </a:cubicBezTo>
                <a:cubicBezTo>
                  <a:pt x="167895" y="638377"/>
                  <a:pt x="166801" y="638763"/>
                  <a:pt x="172386" y="647700"/>
                </a:cubicBezTo>
                <a:cubicBezTo>
                  <a:pt x="174489" y="651066"/>
                  <a:pt x="176445" y="654728"/>
                  <a:pt x="179530" y="657225"/>
                </a:cubicBezTo>
                <a:cubicBezTo>
                  <a:pt x="193228" y="668314"/>
                  <a:pt x="201894" y="674300"/>
                  <a:pt x="215249" y="685800"/>
                </a:cubicBezTo>
                <a:cubicBezTo>
                  <a:pt x="227155" y="695722"/>
                  <a:pt x="242633" y="704453"/>
                  <a:pt x="250967" y="716756"/>
                </a:cubicBezTo>
                <a:cubicBezTo>
                  <a:pt x="250441" y="721490"/>
                  <a:pt x="265255" y="754856"/>
                  <a:pt x="265255" y="759619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00" name="Conector de seta reta 51">
            <a:extLst>
              <a:ext uri="{FF2B5EF4-FFF2-40B4-BE49-F238E27FC236}">
                <a16:creationId xmlns:a16="http://schemas.microsoft.com/office/drawing/2014/main" id="{37BD8F2F-B060-4625-8796-CFD12E14CA73}"/>
              </a:ext>
            </a:extLst>
          </p:cNvPr>
          <p:cNvCxnSpPr/>
          <p:nvPr/>
        </p:nvCxnSpPr>
        <p:spPr>
          <a:xfrm>
            <a:off x="5432425" y="3851275"/>
            <a:ext cx="211138" cy="635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de seta reta 56">
            <a:extLst>
              <a:ext uri="{FF2B5EF4-FFF2-40B4-BE49-F238E27FC236}">
                <a16:creationId xmlns:a16="http://schemas.microsoft.com/office/drawing/2014/main" id="{45444F3A-52D6-4A18-AEB2-2AC8CC568E7F}"/>
              </a:ext>
            </a:extLst>
          </p:cNvPr>
          <p:cNvCxnSpPr/>
          <p:nvPr/>
        </p:nvCxnSpPr>
        <p:spPr>
          <a:xfrm>
            <a:off x="5426075" y="3648075"/>
            <a:ext cx="214313" cy="952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57">
            <a:extLst>
              <a:ext uri="{FF2B5EF4-FFF2-40B4-BE49-F238E27FC236}">
                <a16:creationId xmlns:a16="http://schemas.microsoft.com/office/drawing/2014/main" id="{AE3E4AD5-1F21-493C-BF75-6F386DAF239F}"/>
              </a:ext>
            </a:extLst>
          </p:cNvPr>
          <p:cNvCxnSpPr/>
          <p:nvPr/>
        </p:nvCxnSpPr>
        <p:spPr>
          <a:xfrm>
            <a:off x="5422900" y="4038600"/>
            <a:ext cx="212725" cy="952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de seta reta 58">
            <a:extLst>
              <a:ext uri="{FF2B5EF4-FFF2-40B4-BE49-F238E27FC236}">
                <a16:creationId xmlns:a16="http://schemas.microsoft.com/office/drawing/2014/main" id="{15015FCC-BBDA-48A2-B37E-51627ACF204B}"/>
              </a:ext>
            </a:extLst>
          </p:cNvPr>
          <p:cNvCxnSpPr/>
          <p:nvPr/>
        </p:nvCxnSpPr>
        <p:spPr>
          <a:xfrm>
            <a:off x="5424488" y="4229100"/>
            <a:ext cx="214312" cy="952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ipse 103">
            <a:extLst>
              <a:ext uri="{FF2B5EF4-FFF2-40B4-BE49-F238E27FC236}">
                <a16:creationId xmlns:a16="http://schemas.microsoft.com/office/drawing/2014/main" id="{BC367BF2-743F-4C94-AE6F-A5260C387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25" y="2571750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" name="Elipse 104">
            <a:extLst>
              <a:ext uri="{FF2B5EF4-FFF2-40B4-BE49-F238E27FC236}">
                <a16:creationId xmlns:a16="http://schemas.microsoft.com/office/drawing/2014/main" id="{BBE07867-3BF1-493F-B88D-FFCCF7194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2673350"/>
            <a:ext cx="53975" cy="55563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6" name="Forma livre 55">
            <a:extLst>
              <a:ext uri="{FF2B5EF4-FFF2-40B4-BE49-F238E27FC236}">
                <a16:creationId xmlns:a16="http://schemas.microsoft.com/office/drawing/2014/main" id="{0A8B35F1-4F4F-47DE-8856-7277E068A7F1}"/>
              </a:ext>
            </a:extLst>
          </p:cNvPr>
          <p:cNvSpPr/>
          <p:nvPr/>
        </p:nvSpPr>
        <p:spPr>
          <a:xfrm>
            <a:off x="3857625" y="3643313"/>
            <a:ext cx="1000125" cy="884237"/>
          </a:xfrm>
          <a:custGeom>
            <a:avLst/>
            <a:gdLst>
              <a:gd name="connsiteX0" fmla="*/ 927401 w 927401"/>
              <a:gd name="connsiteY0" fmla="*/ 0 h 770668"/>
              <a:gd name="connsiteX1" fmla="*/ 667382 w 927401"/>
              <a:gd name="connsiteY1" fmla="*/ 658715 h 770668"/>
              <a:gd name="connsiteX2" fmla="*/ 0 w 927401"/>
              <a:gd name="connsiteY2" fmla="*/ 671716 h 770668"/>
              <a:gd name="connsiteX3" fmla="*/ 0 w 927401"/>
              <a:gd name="connsiteY3" fmla="*/ 671716 h 77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401" h="770668">
                <a:moveTo>
                  <a:pt x="927401" y="0"/>
                </a:moveTo>
                <a:cubicBezTo>
                  <a:pt x="874675" y="273381"/>
                  <a:pt x="821949" y="546762"/>
                  <a:pt x="667382" y="658715"/>
                </a:cubicBezTo>
                <a:cubicBezTo>
                  <a:pt x="512815" y="770668"/>
                  <a:pt x="0" y="671716"/>
                  <a:pt x="0" y="671716"/>
                </a:cubicBezTo>
                <a:lnTo>
                  <a:pt x="0" y="671716"/>
                </a:ln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07" name="Forma livre 63">
            <a:extLst>
              <a:ext uri="{FF2B5EF4-FFF2-40B4-BE49-F238E27FC236}">
                <a16:creationId xmlns:a16="http://schemas.microsoft.com/office/drawing/2014/main" id="{52A60B81-1979-4321-A3B7-BBA55DD02E4B}"/>
              </a:ext>
            </a:extLst>
          </p:cNvPr>
          <p:cNvSpPr/>
          <p:nvPr/>
        </p:nvSpPr>
        <p:spPr>
          <a:xfrm>
            <a:off x="5053013" y="3513138"/>
            <a:ext cx="798512" cy="684212"/>
          </a:xfrm>
          <a:custGeom>
            <a:avLst/>
            <a:gdLst>
              <a:gd name="connsiteX0" fmla="*/ 0 w 798113"/>
              <a:gd name="connsiteY0" fmla="*/ 105452 h 684717"/>
              <a:gd name="connsiteX1" fmla="*/ 186347 w 798113"/>
              <a:gd name="connsiteY1" fmla="*/ 569153 h 684717"/>
              <a:gd name="connsiteX2" fmla="*/ 455033 w 798113"/>
              <a:gd name="connsiteY2" fmla="*/ 603822 h 684717"/>
              <a:gd name="connsiteX3" fmla="*/ 749721 w 798113"/>
              <a:gd name="connsiteY3" fmla="*/ 83784 h 684717"/>
              <a:gd name="connsiteX4" fmla="*/ 745388 w 798113"/>
              <a:gd name="connsiteY4" fmla="*/ 101119 h 68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113" h="684717">
                <a:moveTo>
                  <a:pt x="0" y="105452"/>
                </a:moveTo>
                <a:cubicBezTo>
                  <a:pt x="55254" y="295771"/>
                  <a:pt x="110508" y="486091"/>
                  <a:pt x="186347" y="569153"/>
                </a:cubicBezTo>
                <a:cubicBezTo>
                  <a:pt x="262186" y="652215"/>
                  <a:pt x="361137" y="684717"/>
                  <a:pt x="455033" y="603822"/>
                </a:cubicBezTo>
                <a:cubicBezTo>
                  <a:pt x="548929" y="522927"/>
                  <a:pt x="701329" y="167568"/>
                  <a:pt x="749721" y="83784"/>
                </a:cubicBezTo>
                <a:cubicBezTo>
                  <a:pt x="798113" y="0"/>
                  <a:pt x="745388" y="101119"/>
                  <a:pt x="745388" y="101119"/>
                </a:cubicBez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id="{7817C8BB-8259-4791-A90F-CD96B751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429125"/>
            <a:ext cx="323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9" name="Conector de seta reta 59">
            <a:extLst>
              <a:ext uri="{FF2B5EF4-FFF2-40B4-BE49-F238E27FC236}">
                <a16:creationId xmlns:a16="http://schemas.microsoft.com/office/drawing/2014/main" id="{83353A85-29CD-4C54-B0D9-C32D7273D07D}"/>
              </a:ext>
            </a:extLst>
          </p:cNvPr>
          <p:cNvCxnSpPr/>
          <p:nvPr/>
        </p:nvCxnSpPr>
        <p:spPr>
          <a:xfrm rot="10800000">
            <a:off x="5214938" y="4500563"/>
            <a:ext cx="204787" cy="476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de seta reta 61">
            <a:extLst>
              <a:ext uri="{FF2B5EF4-FFF2-40B4-BE49-F238E27FC236}">
                <a16:creationId xmlns:a16="http://schemas.microsoft.com/office/drawing/2014/main" id="{B3C05A9B-1930-49C6-A8D2-4A71178B214C}"/>
              </a:ext>
            </a:extLst>
          </p:cNvPr>
          <p:cNvCxnSpPr/>
          <p:nvPr/>
        </p:nvCxnSpPr>
        <p:spPr>
          <a:xfrm rot="10800000">
            <a:off x="5214938" y="4714875"/>
            <a:ext cx="212725" cy="158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de seta reta 62">
            <a:extLst>
              <a:ext uri="{FF2B5EF4-FFF2-40B4-BE49-F238E27FC236}">
                <a16:creationId xmlns:a16="http://schemas.microsoft.com/office/drawing/2014/main" id="{AE2DB786-0DB5-453A-AC32-60D49588AF63}"/>
              </a:ext>
            </a:extLst>
          </p:cNvPr>
          <p:cNvCxnSpPr/>
          <p:nvPr/>
        </p:nvCxnSpPr>
        <p:spPr>
          <a:xfrm rot="10800000">
            <a:off x="5214938" y="4857750"/>
            <a:ext cx="206375" cy="158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Forma livre 109">
            <a:extLst>
              <a:ext uri="{FF2B5EF4-FFF2-40B4-BE49-F238E27FC236}">
                <a16:creationId xmlns:a16="http://schemas.microsoft.com/office/drawing/2014/main" id="{3CA9A151-66FB-4BBB-87ED-3E74DAAC32F5}"/>
              </a:ext>
            </a:extLst>
          </p:cNvPr>
          <p:cNvSpPr/>
          <p:nvPr/>
        </p:nvSpPr>
        <p:spPr>
          <a:xfrm>
            <a:off x="3286125" y="2714625"/>
            <a:ext cx="4500563" cy="2571750"/>
          </a:xfrm>
          <a:custGeom>
            <a:avLst/>
            <a:gdLst>
              <a:gd name="connsiteX0" fmla="*/ 4394200 w 4394200"/>
              <a:gd name="connsiteY0" fmla="*/ 0 h 2571750"/>
              <a:gd name="connsiteX1" fmla="*/ 3689350 w 4394200"/>
              <a:gd name="connsiteY1" fmla="*/ 1358900 h 2571750"/>
              <a:gd name="connsiteX2" fmla="*/ 2584450 w 4394200"/>
              <a:gd name="connsiteY2" fmla="*/ 1968500 h 2571750"/>
              <a:gd name="connsiteX3" fmla="*/ 679450 w 4394200"/>
              <a:gd name="connsiteY3" fmla="*/ 2444750 h 2571750"/>
              <a:gd name="connsiteX4" fmla="*/ 0 w 4394200"/>
              <a:gd name="connsiteY4" fmla="*/ 2571750 h 2571750"/>
              <a:gd name="connsiteX5" fmla="*/ 0 w 4394200"/>
              <a:gd name="connsiteY5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4200" h="2571750">
                <a:moveTo>
                  <a:pt x="4394200" y="0"/>
                </a:moveTo>
                <a:cubicBezTo>
                  <a:pt x="4192587" y="515408"/>
                  <a:pt x="3990975" y="1030817"/>
                  <a:pt x="3689350" y="1358900"/>
                </a:cubicBezTo>
                <a:cubicBezTo>
                  <a:pt x="3387725" y="1686983"/>
                  <a:pt x="3086100" y="1787525"/>
                  <a:pt x="2584450" y="1968500"/>
                </a:cubicBezTo>
                <a:cubicBezTo>
                  <a:pt x="2082800" y="2149475"/>
                  <a:pt x="1110192" y="2344208"/>
                  <a:pt x="679450" y="2444750"/>
                </a:cubicBezTo>
                <a:cubicBezTo>
                  <a:pt x="248708" y="2545292"/>
                  <a:pt x="0" y="2571750"/>
                  <a:pt x="0" y="2571750"/>
                </a:cubicBezTo>
                <a:lnTo>
                  <a:pt x="0" y="2571750"/>
                </a:lnTo>
              </a:path>
            </a:pathLst>
          </a:custGeom>
          <a:ln w="38100">
            <a:solidFill>
              <a:srgbClr val="002060"/>
            </a:solidFill>
            <a:prstDash val="lgDashDot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13" name="Forma livre 103">
            <a:extLst>
              <a:ext uri="{FF2B5EF4-FFF2-40B4-BE49-F238E27FC236}">
                <a16:creationId xmlns:a16="http://schemas.microsoft.com/office/drawing/2014/main" id="{B498C6C3-A416-43CA-9BA7-A21F322628F1}"/>
              </a:ext>
            </a:extLst>
          </p:cNvPr>
          <p:cNvSpPr/>
          <p:nvPr/>
        </p:nvSpPr>
        <p:spPr>
          <a:xfrm>
            <a:off x="3824288" y="2827338"/>
            <a:ext cx="3533775" cy="2030412"/>
          </a:xfrm>
          <a:custGeom>
            <a:avLst/>
            <a:gdLst>
              <a:gd name="connsiteX0" fmla="*/ 3533473 w 3533473"/>
              <a:gd name="connsiteY0" fmla="*/ 0 h 2030161"/>
              <a:gd name="connsiteX1" fmla="*/ 3024553 w 3533473"/>
              <a:gd name="connsiteY1" fmla="*/ 1001289 h 2030161"/>
              <a:gd name="connsiteX2" fmla="*/ 2515634 w 3533473"/>
              <a:gd name="connsiteY2" fmla="*/ 1369532 h 2030161"/>
              <a:gd name="connsiteX3" fmla="*/ 1874313 w 3533473"/>
              <a:gd name="connsiteY3" fmla="*/ 1696399 h 2030161"/>
              <a:gd name="connsiteX4" fmla="*/ 1183341 w 3533473"/>
              <a:gd name="connsiteY4" fmla="*/ 1882589 h 2030161"/>
              <a:gd name="connsiteX5" fmla="*/ 450993 w 3533473"/>
              <a:gd name="connsiteY5" fmla="*/ 1990165 h 2030161"/>
              <a:gd name="connsiteX6" fmla="*/ 0 w 3533473"/>
              <a:gd name="connsiteY6" fmla="*/ 1642610 h 2030161"/>
              <a:gd name="connsiteX7" fmla="*/ 0 w 3533473"/>
              <a:gd name="connsiteY7" fmla="*/ 1642610 h 203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3473" h="2030161">
                <a:moveTo>
                  <a:pt x="3533473" y="0"/>
                </a:moveTo>
                <a:cubicBezTo>
                  <a:pt x="3363833" y="386517"/>
                  <a:pt x="3194193" y="773034"/>
                  <a:pt x="3024553" y="1001289"/>
                </a:cubicBezTo>
                <a:cubicBezTo>
                  <a:pt x="2854913" y="1229544"/>
                  <a:pt x="2707341" y="1253680"/>
                  <a:pt x="2515634" y="1369532"/>
                </a:cubicBezTo>
                <a:cubicBezTo>
                  <a:pt x="2323927" y="1485384"/>
                  <a:pt x="2096362" y="1610890"/>
                  <a:pt x="1874313" y="1696399"/>
                </a:cubicBezTo>
                <a:cubicBezTo>
                  <a:pt x="1652264" y="1781908"/>
                  <a:pt x="1420561" y="1833628"/>
                  <a:pt x="1183341" y="1882589"/>
                </a:cubicBezTo>
                <a:cubicBezTo>
                  <a:pt x="946121" y="1931550"/>
                  <a:pt x="648216" y="2030161"/>
                  <a:pt x="450993" y="1990165"/>
                </a:cubicBezTo>
                <a:cubicBezTo>
                  <a:pt x="253770" y="1950169"/>
                  <a:pt x="0" y="1642610"/>
                  <a:pt x="0" y="1642610"/>
                </a:cubicBezTo>
                <a:lnTo>
                  <a:pt x="0" y="1642610"/>
                </a:lnTo>
              </a:path>
            </a:pathLst>
          </a:custGeom>
          <a:ln w="25400">
            <a:solidFill>
              <a:srgbClr val="0070C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14" name="Forma livre 72">
            <a:extLst>
              <a:ext uri="{FF2B5EF4-FFF2-40B4-BE49-F238E27FC236}">
                <a16:creationId xmlns:a16="http://schemas.microsoft.com/office/drawing/2014/main" id="{FBB05E92-CDDB-4239-A9EB-7D16D51DD9DD}"/>
              </a:ext>
            </a:extLst>
          </p:cNvPr>
          <p:cNvSpPr/>
          <p:nvPr/>
        </p:nvSpPr>
        <p:spPr>
          <a:xfrm>
            <a:off x="4267200" y="3287713"/>
            <a:ext cx="366713" cy="69850"/>
          </a:xfrm>
          <a:custGeom>
            <a:avLst/>
            <a:gdLst>
              <a:gd name="connsiteX0" fmla="*/ 364331 w 367345"/>
              <a:gd name="connsiteY0" fmla="*/ 67770 h 70280"/>
              <a:gd name="connsiteX1" fmla="*/ 350044 w 367345"/>
              <a:gd name="connsiteY1" fmla="*/ 55864 h 70280"/>
              <a:gd name="connsiteX2" fmla="*/ 342900 w 367345"/>
              <a:gd name="connsiteY2" fmla="*/ 53483 h 70280"/>
              <a:gd name="connsiteX3" fmla="*/ 323850 w 367345"/>
              <a:gd name="connsiteY3" fmla="*/ 51102 h 70280"/>
              <a:gd name="connsiteX4" fmla="*/ 276225 w 367345"/>
              <a:gd name="connsiteY4" fmla="*/ 46339 h 70280"/>
              <a:gd name="connsiteX5" fmla="*/ 252413 w 367345"/>
              <a:gd name="connsiteY5" fmla="*/ 53483 h 70280"/>
              <a:gd name="connsiteX6" fmla="*/ 238125 w 367345"/>
              <a:gd name="connsiteY6" fmla="*/ 60627 h 70280"/>
              <a:gd name="connsiteX7" fmla="*/ 228600 w 367345"/>
              <a:gd name="connsiteY7" fmla="*/ 58245 h 70280"/>
              <a:gd name="connsiteX8" fmla="*/ 209550 w 367345"/>
              <a:gd name="connsiteY8" fmla="*/ 55864 h 70280"/>
              <a:gd name="connsiteX9" fmla="*/ 195263 w 367345"/>
              <a:gd name="connsiteY9" fmla="*/ 51102 h 70280"/>
              <a:gd name="connsiteX10" fmla="*/ 192881 w 367345"/>
              <a:gd name="connsiteY10" fmla="*/ 43958 h 70280"/>
              <a:gd name="connsiteX11" fmla="*/ 178594 w 367345"/>
              <a:gd name="connsiteY11" fmla="*/ 39195 h 70280"/>
              <a:gd name="connsiteX12" fmla="*/ 173831 w 367345"/>
              <a:gd name="connsiteY12" fmla="*/ 32052 h 70280"/>
              <a:gd name="connsiteX13" fmla="*/ 166688 w 367345"/>
              <a:gd name="connsiteY13" fmla="*/ 17764 h 70280"/>
              <a:gd name="connsiteX14" fmla="*/ 140494 w 367345"/>
              <a:gd name="connsiteY14" fmla="*/ 8239 h 70280"/>
              <a:gd name="connsiteX15" fmla="*/ 126206 w 367345"/>
              <a:gd name="connsiteY15" fmla="*/ 1095 h 70280"/>
              <a:gd name="connsiteX16" fmla="*/ 119063 w 367345"/>
              <a:gd name="connsiteY16" fmla="*/ 8239 h 70280"/>
              <a:gd name="connsiteX17" fmla="*/ 85725 w 367345"/>
              <a:gd name="connsiteY17" fmla="*/ 10620 h 70280"/>
              <a:gd name="connsiteX18" fmla="*/ 69056 w 367345"/>
              <a:gd name="connsiteY18" fmla="*/ 10620 h 70280"/>
              <a:gd name="connsiteX19" fmla="*/ 0 w 367345"/>
              <a:gd name="connsiteY19" fmla="*/ 8239 h 7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7345" h="70280">
                <a:moveTo>
                  <a:pt x="364331" y="67770"/>
                </a:moveTo>
                <a:cubicBezTo>
                  <a:pt x="347952" y="62310"/>
                  <a:pt x="367345" y="70280"/>
                  <a:pt x="350044" y="55864"/>
                </a:cubicBezTo>
                <a:cubicBezTo>
                  <a:pt x="348116" y="54257"/>
                  <a:pt x="345370" y="53932"/>
                  <a:pt x="342900" y="53483"/>
                </a:cubicBezTo>
                <a:cubicBezTo>
                  <a:pt x="336604" y="52338"/>
                  <a:pt x="330213" y="51784"/>
                  <a:pt x="323850" y="51102"/>
                </a:cubicBezTo>
                <a:lnTo>
                  <a:pt x="276225" y="46339"/>
                </a:lnTo>
                <a:cubicBezTo>
                  <a:pt x="258833" y="52137"/>
                  <a:pt x="266808" y="49885"/>
                  <a:pt x="252413" y="53483"/>
                </a:cubicBezTo>
                <a:cubicBezTo>
                  <a:pt x="248803" y="55890"/>
                  <a:pt x="243052" y="60627"/>
                  <a:pt x="238125" y="60627"/>
                </a:cubicBezTo>
                <a:cubicBezTo>
                  <a:pt x="234852" y="60627"/>
                  <a:pt x="231828" y="58783"/>
                  <a:pt x="228600" y="58245"/>
                </a:cubicBezTo>
                <a:cubicBezTo>
                  <a:pt x="222288" y="57193"/>
                  <a:pt x="215900" y="56658"/>
                  <a:pt x="209550" y="55864"/>
                </a:cubicBezTo>
                <a:cubicBezTo>
                  <a:pt x="204788" y="54277"/>
                  <a:pt x="196851" y="55864"/>
                  <a:pt x="195263" y="51102"/>
                </a:cubicBezTo>
                <a:cubicBezTo>
                  <a:pt x="194469" y="48721"/>
                  <a:pt x="194924" y="45417"/>
                  <a:pt x="192881" y="43958"/>
                </a:cubicBezTo>
                <a:cubicBezTo>
                  <a:pt x="188796" y="41040"/>
                  <a:pt x="178594" y="39195"/>
                  <a:pt x="178594" y="39195"/>
                </a:cubicBezTo>
                <a:cubicBezTo>
                  <a:pt x="177006" y="36814"/>
                  <a:pt x="175111" y="34612"/>
                  <a:pt x="173831" y="32052"/>
                </a:cubicBezTo>
                <a:cubicBezTo>
                  <a:pt x="169957" y="24305"/>
                  <a:pt x="173512" y="24588"/>
                  <a:pt x="166688" y="17764"/>
                </a:cubicBezTo>
                <a:cubicBezTo>
                  <a:pt x="159870" y="10946"/>
                  <a:pt x="149304" y="10001"/>
                  <a:pt x="140494" y="8239"/>
                </a:cubicBezTo>
                <a:cubicBezTo>
                  <a:pt x="138756" y="7081"/>
                  <a:pt x="129491" y="0"/>
                  <a:pt x="126206" y="1095"/>
                </a:cubicBezTo>
                <a:cubicBezTo>
                  <a:pt x="123011" y="2160"/>
                  <a:pt x="122341" y="7468"/>
                  <a:pt x="119063" y="8239"/>
                </a:cubicBezTo>
                <a:cubicBezTo>
                  <a:pt x="108218" y="10791"/>
                  <a:pt x="96838" y="9826"/>
                  <a:pt x="85725" y="10620"/>
                </a:cubicBezTo>
                <a:cubicBezTo>
                  <a:pt x="71703" y="15295"/>
                  <a:pt x="85936" y="11971"/>
                  <a:pt x="69056" y="10620"/>
                </a:cubicBezTo>
                <a:cubicBezTo>
                  <a:pt x="35522" y="7937"/>
                  <a:pt x="27056" y="8239"/>
                  <a:pt x="0" y="8239"/>
                </a:cubicBezTo>
              </a:path>
            </a:pathLst>
          </a:custGeom>
          <a:noFill/>
          <a:ln w="19050"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15" name="Elipse 114">
            <a:extLst>
              <a:ext uri="{FF2B5EF4-FFF2-40B4-BE49-F238E27FC236}">
                <a16:creationId xmlns:a16="http://schemas.microsoft.com/office/drawing/2014/main" id="{CFB50EF4-20B1-4438-A017-90D1B4E7C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3357563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CCD27087-0161-4B52-9758-EF7D5AE69282}"/>
              </a:ext>
            </a:extLst>
          </p:cNvPr>
          <p:cNvSpPr txBox="1"/>
          <p:nvPr/>
        </p:nvSpPr>
        <p:spPr>
          <a:xfrm>
            <a:off x="89951" y="6291263"/>
            <a:ext cx="507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1C37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Visão sistêmica do ciclo hidrológico</a:t>
            </a:r>
          </a:p>
        </p:txBody>
      </p:sp>
      <p:cxnSp>
        <p:nvCxnSpPr>
          <p:cNvPr id="117" name="Conector de seta reta 66">
            <a:extLst>
              <a:ext uri="{FF2B5EF4-FFF2-40B4-BE49-F238E27FC236}">
                <a16:creationId xmlns:a16="http://schemas.microsoft.com/office/drawing/2014/main" id="{513373E7-C755-49CC-8F9D-AB23C9338AEF}"/>
              </a:ext>
            </a:extLst>
          </p:cNvPr>
          <p:cNvCxnSpPr/>
          <p:nvPr/>
        </p:nvCxnSpPr>
        <p:spPr>
          <a:xfrm>
            <a:off x="6948488" y="2724944"/>
            <a:ext cx="0" cy="261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de seta reta 73">
            <a:extLst>
              <a:ext uri="{FF2B5EF4-FFF2-40B4-BE49-F238E27FC236}">
                <a16:creationId xmlns:a16="http://schemas.microsoft.com/office/drawing/2014/main" id="{54BA3480-5F2E-4D21-BED2-706D6568727C}"/>
              </a:ext>
            </a:extLst>
          </p:cNvPr>
          <p:cNvCxnSpPr/>
          <p:nvPr/>
        </p:nvCxnSpPr>
        <p:spPr>
          <a:xfrm>
            <a:off x="7115175" y="2505075"/>
            <a:ext cx="0" cy="261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de seta reta 74">
            <a:extLst>
              <a:ext uri="{FF2B5EF4-FFF2-40B4-BE49-F238E27FC236}">
                <a16:creationId xmlns:a16="http://schemas.microsoft.com/office/drawing/2014/main" id="{73B1333A-8988-4F10-8DD7-1D00890A40D4}"/>
              </a:ext>
            </a:extLst>
          </p:cNvPr>
          <p:cNvCxnSpPr/>
          <p:nvPr/>
        </p:nvCxnSpPr>
        <p:spPr>
          <a:xfrm>
            <a:off x="7296150" y="2466408"/>
            <a:ext cx="0" cy="261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de seta reta 75">
            <a:extLst>
              <a:ext uri="{FF2B5EF4-FFF2-40B4-BE49-F238E27FC236}">
                <a16:creationId xmlns:a16="http://schemas.microsoft.com/office/drawing/2014/main" id="{0D82D31F-6CBB-4871-A4F9-E782B66C618A}"/>
              </a:ext>
            </a:extLst>
          </p:cNvPr>
          <p:cNvCxnSpPr/>
          <p:nvPr/>
        </p:nvCxnSpPr>
        <p:spPr>
          <a:xfrm>
            <a:off x="4643438" y="3617912"/>
            <a:ext cx="0" cy="261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de seta reta 76">
            <a:extLst>
              <a:ext uri="{FF2B5EF4-FFF2-40B4-BE49-F238E27FC236}">
                <a16:creationId xmlns:a16="http://schemas.microsoft.com/office/drawing/2014/main" id="{003C1E5A-29DF-4D52-B78D-EB24E1755F83}"/>
              </a:ext>
            </a:extLst>
          </p:cNvPr>
          <p:cNvCxnSpPr/>
          <p:nvPr/>
        </p:nvCxnSpPr>
        <p:spPr>
          <a:xfrm>
            <a:off x="4328747" y="3776662"/>
            <a:ext cx="0" cy="261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de seta reta 77">
            <a:extLst>
              <a:ext uri="{FF2B5EF4-FFF2-40B4-BE49-F238E27FC236}">
                <a16:creationId xmlns:a16="http://schemas.microsoft.com/office/drawing/2014/main" id="{6EE9A871-BF42-4606-B32B-260218A5FEF6}"/>
              </a:ext>
            </a:extLst>
          </p:cNvPr>
          <p:cNvCxnSpPr/>
          <p:nvPr/>
        </p:nvCxnSpPr>
        <p:spPr>
          <a:xfrm>
            <a:off x="5154372" y="3422928"/>
            <a:ext cx="0" cy="261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D84E37AE-947F-4821-A3F2-389FC10AE7E5}"/>
              </a:ext>
            </a:extLst>
          </p:cNvPr>
          <p:cNvSpPr txBox="1"/>
          <p:nvPr/>
        </p:nvSpPr>
        <p:spPr>
          <a:xfrm>
            <a:off x="6932459" y="5436413"/>
            <a:ext cx="1307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C00000"/>
                </a:solidFill>
              </a:rPr>
              <a:t>Limite Político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F414EEE-7AA2-4F24-9B6D-8996D53F6B8B}"/>
              </a:ext>
            </a:extLst>
          </p:cNvPr>
          <p:cNvCxnSpPr/>
          <p:nvPr/>
        </p:nvCxnSpPr>
        <p:spPr>
          <a:xfrm>
            <a:off x="6364288" y="5598798"/>
            <a:ext cx="584200" cy="0"/>
          </a:xfrm>
          <a:prstGeom prst="line">
            <a:avLst/>
          </a:prstGeom>
          <a:ln w="158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7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4.81481E-6 C -0.00191 0.00254 -0.00834 0.00902 -0.01146 0.01504 C -0.01459 0.02106 -0.01806 0.0287 -0.01858 0.03611 C -0.0191 0.04351 -0.01736 0.05208 -0.01476 0.05995 C -0.01216 0.06782 -0.00643 0.07523 -0.00278 0.08333 C 0.00086 0.09143 0.00382 0.10208 0.00746 0.10925 C 0.01111 0.11643 0.01527 0.12037 0.01892 0.12592 C 0.02257 0.13148 0.02725 0.13912 0.02934 0.14259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7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64 0.00532 C 0.00069 0.00856 -0.00834 0.02129 -0.01459 0.02454 C -0.02084 0.02778 -0.03004 0.02129 -0.03438 0.02454 C -0.03872 0.02778 -0.03907 0.03912 -0.04028 0.04421 C -0.0415 0.0493 -0.04219 0.05139 -0.04132 0.05486 C -0.04045 0.05833 -0.03351 0.06227 -0.0349 0.06528 C -0.03629 0.06829 -0.04341 0.07199 -0.04966 0.07268 C -0.05591 0.07338 -0.06632 0.06782 -0.07205 0.06944 C -0.07778 0.07106 -0.08125 0.07824 -0.08438 0.0831 C -0.0875 0.08796 -0.08716 0.09491 -0.0908 0.09838 C -0.09445 0.10185 -0.10157 0.10185 -0.10608 0.1044 C -0.11059 0.10694 -0.11476 0.10787 -0.11771 0.11296 C -0.12066 0.11805 -0.12709 0.12407 -0.12344 0.13449 C -0.1198 0.14491 -0.10157 0.16667 -0.09584 0.17523 " pathEditMode="relative" rAng="0" ptsTypes="aaaaaaaaaaaaaa">
                                      <p:cBhvr>
                                        <p:cTn id="8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8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6 -0.00393 C -0.00521 -0.00231 0.00139 0.00185 0.00191 0.00579 C 0.00243 0.00972 0.00017 0.01759 -0.00348 0.01967 C -0.00712 0.02175 -0.01355 0.01944 -0.01997 0.01898 C -0.02639 0.01851 -0.03455 0.01666 -0.04202 0.01689 C -0.04948 0.01713 -0.05851 0.01805 -0.06459 0.02036 C -0.07066 0.02268 -0.07483 0.02615 -0.07882 0.03147 C -0.08282 0.03679 -0.0849 0.04906 -0.08872 0.05276 C -0.09254 0.05646 -0.09445 0.05206 -0.10139 0.05345 C -0.10834 0.05484 -0.12448 0.05993 -0.13056 0.06155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0" y="3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573 0.00718 C 0.00261 0.00718 -0.00746 0.00648 -0.01319 0.00764 C -0.01892 0.0088 -0.025 0.01227 -0.02899 0.01482 C -0.03298 0.01736 -0.03628 0.02014 -0.03767 0.02361 C -0.03906 0.02709 -0.03489 0.03125 -0.03698 0.03542 C -0.03906 0.03959 -0.04826 0.04491 -0.05052 0.04884 C -0.05278 0.05278 -0.04982 0.05556 -0.05017 0.05972 C -0.05052 0.06389 -0.04844 0.07037 -0.05278 0.07361 C -0.05712 0.07685 -0.07066 0.07755 -0.07639 0.07894 C -0.08212 0.08033 -0.08472 0.0794 -0.08732 0.08264 C -0.08993 0.08588 -0.08923 0.09398 -0.09184 0.09884 C -0.09444 0.10371 -0.0993 0.10741 -0.1026 0.11134 C -0.1059 0.11528 -0.10955 0.12014 -0.11128 0.12315 C -0.11302 0.12616 -0.11302 0.12755 -0.11337 0.13009 C -0.11371 0.13264 -0.11319 0.13634 -0.11389 0.1382 C -0.11458 0.14005 -0.11649 0.14051 -0.11805 0.14121 C -0.11962 0.1419 -0.11962 0.13681 -0.12361 0.14213 C -0.1276 0.14746 -0.13767 0.16644 -0.14184 0.17361 C -0.14601 0.18079 -0.14792 0.18148 -0.14826 0.18542 C -0.14861 0.18935 -0.14097 0.19537 -0.14444 0.19792 C -0.14792 0.20046 -0.16458 0.19884 -0.16892 0.20093 C -0.17326 0.20301 -0.17187 0.20671 -0.17048 0.21042 C -0.1691 0.21412 -0.1625 0.21921 -0.16094 0.22292 C -0.15937 0.22662 -0.15955 0.22986 -0.16094 0.23218 C -0.16232 0.23449 -0.16701 0.2331 -0.16892 0.23704 C -0.17083 0.24097 -0.17048 0.24954 -0.17239 0.25602 C -0.1743 0.2625 -0.1783 0.27014 -0.18073 0.27546 C -0.18316 0.28079 -0.18646 0.2838 -0.18732 0.28796 C -0.18819 0.29213 -0.18767 0.29653 -0.18611 0.3007 C -0.18455 0.30486 -0.17951 0.30949 -0.17812 0.31273 C -0.17673 0.31597 -0.1776 0.31852 -0.17743 0.32014 " pathEditMode="relative" rAng="0" ptsTypes="aaaaaaaaaaaaaaaaaaaaaaaaaaaaaaa">
                                      <p:cBhvr>
                                        <p:cTn id="12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0" y="15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22 -0.00093 C 0.00052 -0.00185 0.00659 -0.00602 0.0092 -0.00671 C 0.0118 -0.00741 0.0118 -0.00486 0.01493 -0.00463 C 0.01805 -0.0044 0.02413 -0.00579 0.0276 -0.00463 C 0.03107 -0.00347 0.0342 0.00023 0.03611 0.00231 C 0.03802 0.0044 0.03836 0.00625 0.03906 0.00856 C 0.03975 0.01088 0.03784 0.01389 0.03993 0.01666 C 0.04201 0.01944 0.04861 0.02222 0.05139 0.02499 C 0.05416 0.02777 0.05694 0.03124 0.05659 0.03379 C 0.05625 0.03633 0.05382 0.03772 0.04948 0.04004 C 0.04514 0.04235 0.03298 0.0442 0.03003 0.04837 C 0.02708 0.05253 0.03107 0.0604 0.03194 0.0648 C 0.03281 0.0692 0.03333 0.07174 0.03576 0.07429 C 0.03819 0.07683 0.04288 0.07915 0.0467 0.08054 C 0.05052 0.08193 0.05434 0.08123 0.0585 0.08308 C 0.06267 0.08493 0.06857 0.08887 0.07222 0.09188 C 0.07586 0.09489 0.07882 0.09581 0.08073 0.10067 C 0.08264 0.10553 0.0809 0.11733 0.0835 0.1215 C 0.08611 0.12567 0.09444 0.12428 0.09687 0.12613 C 0.0993 0.12798 0.09687 0.13029 0.09826 0.13307 C 0.09965 0.13585 0.10104 0.13863 0.10486 0.14302 C 0.10868 0.14742 0.11753 0.15575 0.12083 0.15899 " pathEditMode="relative" rAng="0" ptsTypes="aaaaaaaaaaaaaaaaaaaaaa">
                                      <p:cBhvr>
                                        <p:cTn id="14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7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3 0.00371 C 0.00243 0.00093 -0.00157 -0.00856 -0.00191 -0.01296 C -0.00226 -0.01735 -0.00226 -0.02083 0.00139 -0.02245 C 0.00503 -0.02407 0.01458 -0.02106 0.02014 -0.02245 C 0.02569 -0.02407 0.02968 -0.03193 0.03489 -0.03147 C 0.0401 -0.03101 0.04687 -0.02129 0.05139 -0.0199 C 0.0559 -0.01851 0.0585 -0.02245 0.06232 -0.02245 C 0.06614 -0.02245 0.06996 -0.0236 0.07448 -0.0199 C 0.07899 -0.01597 0.0868 -0.00393 0.08993 0.00023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1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6 0.00324 C -0.00191 0.00347 -0.00834 0.00394 -0.01146 0.00463 C -0.01459 0.00532 -0.01511 0.00671 -0.01927 0.00694 C -0.02344 0.00718 -0.03143 0.00556 -0.03663 0.00556 C -0.04184 0.00556 -0.04722 0.00625 -0.05104 0.00764 C -0.05486 0.00903 -0.05608 0.01227 -0.0599 0.01343 C -0.06372 0.01458 -0.06893 0.01505 -0.07431 0.01481 C -0.07969 0.01458 -0.08681 0.01065 -0.09254 0.01227 C -0.09827 0.01389 -0.104 0.01991 -0.10886 0.02477 C -0.11372 0.02963 -0.11736 0.03657 -0.12222 0.0412 C -0.12709 0.04583 -0.13368 0.04907 -0.13768 0.05231 C -0.14167 0.05556 -0.14497 0.05579 -0.14653 0.06111 C -0.14809 0.06644 -0.15104 0.07361 -0.14705 0.08356 C -0.14306 0.09352 -0.12778 0.11319 -0.12275 0.12106 " pathEditMode="relative" rAng="0" ptsTypes="aaaaaaaaaaaaaa">
                                      <p:cBhvr>
                                        <p:cTn id="18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0" y="5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6 -0.00069 C -0.00486 0.00579 -0.01406 0.02546 -0.02135 0.03773 C -0.02864 0.04999 -0.03732 0.06203 -0.04496 0.0736 C -0.0526 0.08517 -0.05989 0.09767 -0.06753 0.10739 C -0.07517 0.11711 -0.08402 0.12729 -0.09062 0.13145 C -0.09722 0.13562 -0.10173 0.13631 -0.10764 0.13307 C -0.11354 0.12983 -0.12152 0.11803 -0.12586 0.11178 C -0.1302 0.10553 -0.13194 0.09905 -0.1335 0.09558 " pathEditMode="relative" rAng="0" ptsTypes="aaaaaaaa">
                                      <p:cBhvr>
                                        <p:cTn id="20" dur="6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0" y="6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73 0.00371 C 0.00173 0.00463 3.61111E-6 0.00232 0.00156 0.00972 C 0.00312 0.01713 0.00781 0.03658 0.01128 0.04815 C 0.01475 0.05972 0.01788 0.07199 0.02274 0.0794 C 0.0276 0.08681 0.03524 0.09213 0.0401 0.09306 C 0.04496 0.09398 0.04757 0.09074 0.05191 0.08565 C 0.05625 0.08056 0.06198 0.07084 0.0658 0.06296 C 0.06961 0.05509 0.07083 0.04792 0.07448 0.03796 C 0.07812 0.02801 0.08472 0.01088 0.08732 0.00371 " pathEditMode="relative" rAng="0" ptsTypes="aaaaaaaaa">
                                      <p:cBhvr>
                                        <p:cTn id="22" dur="6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26 -0.00348 C -0.00278 -0.00209 -0.00364 0.00254 -0.00399 0.00509 C -0.00434 0.00763 -0.00451 0.00833 -0.00503 0.01203 C -0.00555 0.01574 -0.00434 0.01481 -0.00712 0.02777 C -0.00989 0.04074 -0.01944 0.07916 -0.02187 0.08958 C -0.0243 0.1 -0.0191 0.08726 -0.02153 0.0905 C -0.02396 0.09375 -0.03073 0.10532 -0.0368 0.10925 C -0.04288 0.11319 -0.05173 0.11365 -0.05833 0.11458 C -0.06493 0.1155 -0.07066 0.11481 -0.07691 0.11458 C -0.08316 0.11435 -0.09114 0.11342 -0.09601 0.1125 C -0.10087 0.11157 -0.10312 0.10972 -0.1059 0.10879 C -0.10868 0.10787 -0.11146 0.1074 -0.11302 0.10694 " pathEditMode="relative" rAng="0" ptsTypes="aaaaaaaaaaaa">
                                      <p:cBhvr>
                                        <p:cTn id="24" dur="6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5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88889E-6 -0.00324 C 0.00174 -0.00023 0.00608 0.00926 0.01007 0.01482 C 0.01407 0.02037 0.01945 0.02871 0.02431 0.02986 C 0.02917 0.03102 0.03455 0.02431 0.03889 0.02107 C 0.04323 0.01783 0.04636 0.01412 0.05052 0.01042 C 0.05469 0.00671 0.06077 0.00116 0.06337 -0.00116 " pathEditMode="relative" rAng="0" ptsTypes="aaaaaa">
                                      <p:cBhvr>
                                        <p:cTn id="26" dur="6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1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278 -0.00278 C 0.00121 -0.00209 -0.0033 4.81481E-6 -0.00642 0.00162 C -0.00955 0.00324 -0.01076 0.00416 -0.01563 0.00671 C -0.02049 0.00925 -0.02778 0.01388 -0.03559 0.01666 C -0.0434 0.01944 -0.05261 0.02407 -0.06215 0.02337 C -0.0717 0.02268 -0.08351 0.02291 -0.0934 0.01273 C -0.1033 0.00254 -0.11406 -0.02246 -0.12136 -0.03727 C -0.12865 -0.05209 -0.13351 -0.06806 -0.13681 -0.07616 " pathEditMode="relative" rAng="0" ptsTypes="aaaaaaaa">
                                      <p:cBhvr>
                                        <p:cTn id="28" dur="6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0" y="-2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6 4.7165E-6 C 0.00069 0.00046 0.00278 0.00046 0.00434 0.00254 C 0.0059 0.00462 0.00659 0.00694 0.00903 0.01203 C 0.01146 0.01712 0.01493 0.0273 0.01927 0.03332 C 0.02361 0.03934 0.0309 0.04767 0.03524 0.0479 C 0.03958 0.04813 0.04271 0.03957 0.04548 0.0354 C 0.04826 0.03124 0.05017 0.02661 0.05225 0.02314 C 0.05434 0.01967 0.05607 0.01689 0.05746 0.01411 C 0.05885 0.01134 0.0585 0.00879 0.06059 0.00578 C 0.06267 0.00277 0.06771 -0.00186 0.06944 -0.00394 " pathEditMode="relative" rAng="0" ptsTypes="aaaaaaaaaa">
                                      <p:cBhvr>
                                        <p:cTn id="30" dur="6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22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1.48148E-6 C 0.00069 0.00231 0.00364 0.00949 0.00417 0.01458 C 0.00469 0.01967 0.00347 0.02662 0.00278 0.03102 C 0.00208 0.03542 0.00052 0.03866 -0.00017 0.04167 C -0.00087 0.04467 -0.00139 0.04676 -0.00174 0.04884 C -0.00208 0.05092 -0.00226 0.05278 -0.00261 0.0544 C -0.00295 0.05602 -0.00347 0.05694 -0.00434 0.05833 C -0.00521 0.05972 -0.00625 0.06157 -0.00729 0.06319 C -0.00833 0.06481 -0.01024 0.06736 -0.01111 0.06829 " pathEditMode="relative" rAng="0" ptsTypes="aaaaaaaaa">
                                      <p:cBhvr>
                                        <p:cTn id="32" dur="6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34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225 0.00509 C -0.00365 0.02083 -0.02188 0.07407 -0.03316 0.10046 C -0.04445 0.12685 -0.05296 0.14699 -0.0658 0.16342 C -0.07865 0.17986 -0.0908 0.18588 -0.1099 0.19977 C -0.129 0.21366 -0.15643 0.23449 -0.18039 0.24676 C -0.20434 0.25903 -0.23403 0.26759 -0.25365 0.27384 C -0.27327 0.28009 -0.28369 0.28241 -0.29775 0.28495 C -0.31164 0.2875 -0.32761 0.2912 -0.33785 0.28889 C -0.34809 0.28657 -0.35053 0.28055 -0.35886 0.27176 C -0.36719 0.26296 -0.38178 0.24329 -0.38785 0.23588 " pathEditMode="relative" rAng="0" ptsTypes="aaaaaaaaaa">
                                      <p:cBhvr>
                                        <p:cTn id="34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0" y="14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-0.00209 C -0.00468 0.01574 -0.01805 0.06828 -0.03333 0.10486 C -0.04861 0.14143 -0.06354 0.18634 -0.0908 0.21666 C -0.11805 0.24699 -0.14965 0.26551 -0.19705 0.28703 C -0.24444 0.30856 -0.32934 0.33171 -0.37552 0.34606 C -0.4217 0.36041 -0.45711 0.36921 -0.4743 0.37361 C -0.49149 0.37801 -0.47812 0.37291 -0.47916 0.37268 " pathEditMode="relative" rAng="0" ptsTypes="aaaaaaa">
                                      <p:cBhvr>
                                        <p:cTn id="36" dur="2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0" y="19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208 -0.00394 C -0.00382 -0.0044 -0.00937 -0.00648 -0.01215 -0.00671 C -0.01493 -0.00695 -0.01632 -0.00371 -0.01909 -0.00486 C -0.02187 -0.00602 -0.02465 -0.0125 -0.02916 -0.01343 C -0.03368 -0.01435 -0.04114 -0.01528 -0.0467 -0.01065 C -0.05225 -0.00602 -0.06076 0.0081 -0.0625 0.01481 C -0.06423 0.02153 -0.05295 0.02592 -0.05677 0.02917 C -0.06059 0.03241 -0.0802 0.03217 -0.08524 0.03403 C -0.09027 0.03588 -0.08698 0.03819 -0.08698 0.03981 C -0.08698 0.04143 -0.08663 0.04028 -0.08489 0.04421 C -0.08316 0.04815 -0.07673 0.05879 -0.07656 0.06342 C -0.07638 0.06805 -0.08125 0.06528 -0.08385 0.07153 C -0.08645 0.07778 -0.09062 0.0956 -0.0927 0.10162 C -0.09479 0.10764 -0.09444 0.10463 -0.096 0.10787 C -0.09757 0.11111 -0.10208 0.11412 -0.10173 0.12083 C -0.10138 0.12754 -0.09531 0.14282 -0.09357 0.14861 " pathEditMode="relative" rAng="0" ptsTypes="aaaaaaaaaaaaaaaa">
                                      <p:cBhvr>
                                        <p:cTn id="52" dur="3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7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98" grpId="0" animBg="1"/>
      <p:bldP spid="104" grpId="0" animBg="1"/>
      <p:bldP spid="105" grpId="0" animBg="1"/>
      <p:bldP spid="1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Espaço Reservado para Conteúdo 3" descr="Slide1B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15610" r="6331" b="11540"/>
          <a:stretch>
            <a:fillRect/>
          </a:stretch>
        </p:blipFill>
        <p:spPr bwMode="auto">
          <a:xfrm>
            <a:off x="500062" y="1143000"/>
            <a:ext cx="8143875" cy="5000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rma livre 10"/>
          <p:cNvSpPr/>
          <p:nvPr/>
        </p:nvSpPr>
        <p:spPr>
          <a:xfrm>
            <a:off x="4991100" y="3309938"/>
            <a:ext cx="842963" cy="238125"/>
          </a:xfrm>
          <a:custGeom>
            <a:avLst/>
            <a:gdLst>
              <a:gd name="connsiteX0" fmla="*/ 25608 w 842094"/>
              <a:gd name="connsiteY0" fmla="*/ 235743 h 238472"/>
              <a:gd name="connsiteX1" fmla="*/ 35133 w 842094"/>
              <a:gd name="connsiteY1" fmla="*/ 207168 h 238472"/>
              <a:gd name="connsiteX2" fmla="*/ 42277 w 842094"/>
              <a:gd name="connsiteY2" fmla="*/ 200025 h 238472"/>
              <a:gd name="connsiteX3" fmla="*/ 39895 w 842094"/>
              <a:gd name="connsiteY3" fmla="*/ 192881 h 238472"/>
              <a:gd name="connsiteX4" fmla="*/ 35133 w 842094"/>
              <a:gd name="connsiteY4" fmla="*/ 185737 h 238472"/>
              <a:gd name="connsiteX5" fmla="*/ 30370 w 842094"/>
              <a:gd name="connsiteY5" fmla="*/ 171450 h 238472"/>
              <a:gd name="connsiteX6" fmla="*/ 27989 w 842094"/>
              <a:gd name="connsiteY6" fmla="*/ 164306 h 238472"/>
              <a:gd name="connsiteX7" fmla="*/ 30370 w 842094"/>
              <a:gd name="connsiteY7" fmla="*/ 152400 h 238472"/>
              <a:gd name="connsiteX8" fmla="*/ 32752 w 842094"/>
              <a:gd name="connsiteY8" fmla="*/ 145256 h 238472"/>
              <a:gd name="connsiteX9" fmla="*/ 27989 w 842094"/>
              <a:gd name="connsiteY9" fmla="*/ 138112 h 238472"/>
              <a:gd name="connsiteX10" fmla="*/ 16083 w 842094"/>
              <a:gd name="connsiteY10" fmla="*/ 116681 h 238472"/>
              <a:gd name="connsiteX11" fmla="*/ 8939 w 842094"/>
              <a:gd name="connsiteY11" fmla="*/ 111918 h 238472"/>
              <a:gd name="connsiteX12" fmla="*/ 11320 w 842094"/>
              <a:gd name="connsiteY12" fmla="*/ 92868 h 238472"/>
              <a:gd name="connsiteX13" fmla="*/ 8939 w 842094"/>
              <a:gd name="connsiteY13" fmla="*/ 80962 h 238472"/>
              <a:gd name="connsiteX14" fmla="*/ 27989 w 842094"/>
              <a:gd name="connsiteY14" fmla="*/ 71437 h 238472"/>
              <a:gd name="connsiteX15" fmla="*/ 51802 w 842094"/>
              <a:gd name="connsiteY15" fmla="*/ 66675 h 238472"/>
              <a:gd name="connsiteX16" fmla="*/ 70852 w 842094"/>
              <a:gd name="connsiteY16" fmla="*/ 61912 h 238472"/>
              <a:gd name="connsiteX17" fmla="*/ 77995 w 842094"/>
              <a:gd name="connsiteY17" fmla="*/ 57150 h 238472"/>
              <a:gd name="connsiteX18" fmla="*/ 85139 w 842094"/>
              <a:gd name="connsiteY18" fmla="*/ 54768 h 238472"/>
              <a:gd name="connsiteX19" fmla="*/ 223252 w 842094"/>
              <a:gd name="connsiteY19" fmla="*/ 52387 h 238472"/>
              <a:gd name="connsiteX20" fmla="*/ 230395 w 842094"/>
              <a:gd name="connsiteY20" fmla="*/ 50006 h 238472"/>
              <a:gd name="connsiteX21" fmla="*/ 239920 w 842094"/>
              <a:gd name="connsiteY21" fmla="*/ 40481 h 238472"/>
              <a:gd name="connsiteX22" fmla="*/ 261352 w 842094"/>
              <a:gd name="connsiteY22" fmla="*/ 30956 h 238472"/>
              <a:gd name="connsiteX23" fmla="*/ 268495 w 842094"/>
              <a:gd name="connsiteY23" fmla="*/ 28575 h 238472"/>
              <a:gd name="connsiteX24" fmla="*/ 275639 w 842094"/>
              <a:gd name="connsiteY24" fmla="*/ 26193 h 238472"/>
              <a:gd name="connsiteX25" fmla="*/ 292308 w 842094"/>
              <a:gd name="connsiteY25" fmla="*/ 16668 h 238472"/>
              <a:gd name="connsiteX26" fmla="*/ 306595 w 842094"/>
              <a:gd name="connsiteY26" fmla="*/ 4762 h 238472"/>
              <a:gd name="connsiteX27" fmla="*/ 320883 w 842094"/>
              <a:gd name="connsiteY27" fmla="*/ 0 h 238472"/>
              <a:gd name="connsiteX28" fmla="*/ 337552 w 842094"/>
              <a:gd name="connsiteY28" fmla="*/ 2381 h 238472"/>
              <a:gd name="connsiteX29" fmla="*/ 344695 w 842094"/>
              <a:gd name="connsiteY29" fmla="*/ 4762 h 238472"/>
              <a:gd name="connsiteX30" fmla="*/ 366127 w 842094"/>
              <a:gd name="connsiteY30" fmla="*/ 0 h 238472"/>
              <a:gd name="connsiteX31" fmla="*/ 380414 w 842094"/>
              <a:gd name="connsiteY31" fmla="*/ 4762 h 238472"/>
              <a:gd name="connsiteX32" fmla="*/ 387558 w 842094"/>
              <a:gd name="connsiteY32" fmla="*/ 7143 h 238472"/>
              <a:gd name="connsiteX33" fmla="*/ 399464 w 842094"/>
              <a:gd name="connsiteY33" fmla="*/ 9525 h 238472"/>
              <a:gd name="connsiteX34" fmla="*/ 411370 w 842094"/>
              <a:gd name="connsiteY34" fmla="*/ 30956 h 238472"/>
              <a:gd name="connsiteX35" fmla="*/ 418514 w 842094"/>
              <a:gd name="connsiteY35" fmla="*/ 38100 h 238472"/>
              <a:gd name="connsiteX36" fmla="*/ 425658 w 842094"/>
              <a:gd name="connsiteY36" fmla="*/ 40481 h 238472"/>
              <a:gd name="connsiteX37" fmla="*/ 430420 w 842094"/>
              <a:gd name="connsiteY37" fmla="*/ 47625 h 238472"/>
              <a:gd name="connsiteX38" fmla="*/ 437564 w 842094"/>
              <a:gd name="connsiteY38" fmla="*/ 50006 h 238472"/>
              <a:gd name="connsiteX39" fmla="*/ 461377 w 842094"/>
              <a:gd name="connsiteY39" fmla="*/ 52387 h 238472"/>
              <a:gd name="connsiteX40" fmla="*/ 475664 w 842094"/>
              <a:gd name="connsiteY40" fmla="*/ 57150 h 238472"/>
              <a:gd name="connsiteX41" fmla="*/ 485189 w 842094"/>
              <a:gd name="connsiteY41" fmla="*/ 66675 h 238472"/>
              <a:gd name="connsiteX42" fmla="*/ 489952 w 842094"/>
              <a:gd name="connsiteY42" fmla="*/ 73818 h 238472"/>
              <a:gd name="connsiteX43" fmla="*/ 528052 w 842094"/>
              <a:gd name="connsiteY43" fmla="*/ 73818 h 238472"/>
              <a:gd name="connsiteX44" fmla="*/ 549483 w 842094"/>
              <a:gd name="connsiteY44" fmla="*/ 66675 h 238472"/>
              <a:gd name="connsiteX45" fmla="*/ 556627 w 842094"/>
              <a:gd name="connsiteY45" fmla="*/ 64293 h 238472"/>
              <a:gd name="connsiteX46" fmla="*/ 580439 w 842094"/>
              <a:gd name="connsiteY46" fmla="*/ 61912 h 238472"/>
              <a:gd name="connsiteX47" fmla="*/ 604252 w 842094"/>
              <a:gd name="connsiteY47" fmla="*/ 64293 h 238472"/>
              <a:gd name="connsiteX48" fmla="*/ 663783 w 842094"/>
              <a:gd name="connsiteY48" fmla="*/ 69056 h 238472"/>
              <a:gd name="connsiteX49" fmla="*/ 673308 w 842094"/>
              <a:gd name="connsiteY49" fmla="*/ 73818 h 238472"/>
              <a:gd name="connsiteX50" fmla="*/ 687595 w 842094"/>
              <a:gd name="connsiteY50" fmla="*/ 69056 h 238472"/>
              <a:gd name="connsiteX51" fmla="*/ 701883 w 842094"/>
              <a:gd name="connsiteY51" fmla="*/ 73818 h 238472"/>
              <a:gd name="connsiteX52" fmla="*/ 709027 w 842094"/>
              <a:gd name="connsiteY52" fmla="*/ 76200 h 238472"/>
              <a:gd name="connsiteX53" fmla="*/ 723314 w 842094"/>
              <a:gd name="connsiteY53" fmla="*/ 78581 h 238472"/>
              <a:gd name="connsiteX54" fmla="*/ 725695 w 842094"/>
              <a:gd name="connsiteY54" fmla="*/ 85725 h 238472"/>
              <a:gd name="connsiteX55" fmla="*/ 728077 w 842094"/>
              <a:gd name="connsiteY55" fmla="*/ 97631 h 238472"/>
              <a:gd name="connsiteX56" fmla="*/ 739983 w 842094"/>
              <a:gd name="connsiteY56" fmla="*/ 100012 h 238472"/>
              <a:gd name="connsiteX57" fmla="*/ 742364 w 842094"/>
              <a:gd name="connsiteY57" fmla="*/ 107156 h 238472"/>
              <a:gd name="connsiteX58" fmla="*/ 747127 w 842094"/>
              <a:gd name="connsiteY58" fmla="*/ 116681 h 238472"/>
              <a:gd name="connsiteX59" fmla="*/ 749508 w 842094"/>
              <a:gd name="connsiteY59" fmla="*/ 123825 h 238472"/>
              <a:gd name="connsiteX60" fmla="*/ 756652 w 842094"/>
              <a:gd name="connsiteY60" fmla="*/ 128587 h 238472"/>
              <a:gd name="connsiteX61" fmla="*/ 770939 w 842094"/>
              <a:gd name="connsiteY61" fmla="*/ 133350 h 238472"/>
              <a:gd name="connsiteX62" fmla="*/ 778083 w 842094"/>
              <a:gd name="connsiteY62" fmla="*/ 135731 h 238472"/>
              <a:gd name="connsiteX63" fmla="*/ 794752 w 842094"/>
              <a:gd name="connsiteY63" fmla="*/ 138112 h 238472"/>
              <a:gd name="connsiteX64" fmla="*/ 799514 w 842094"/>
              <a:gd name="connsiteY64" fmla="*/ 145256 h 238472"/>
              <a:gd name="connsiteX65" fmla="*/ 813802 w 842094"/>
              <a:gd name="connsiteY65" fmla="*/ 152400 h 238472"/>
              <a:gd name="connsiteX66" fmla="*/ 820945 w 842094"/>
              <a:gd name="connsiteY66" fmla="*/ 157162 h 238472"/>
              <a:gd name="connsiteX67" fmla="*/ 839995 w 842094"/>
              <a:gd name="connsiteY67" fmla="*/ 157162 h 238472"/>
              <a:gd name="connsiteX68" fmla="*/ 837614 w 842094"/>
              <a:gd name="connsiteY68" fmla="*/ 180975 h 238472"/>
              <a:gd name="connsiteX69" fmla="*/ 835233 w 842094"/>
              <a:gd name="connsiteY69" fmla="*/ 188118 h 238472"/>
              <a:gd name="connsiteX70" fmla="*/ 820945 w 842094"/>
              <a:gd name="connsiteY70" fmla="*/ 195262 h 238472"/>
              <a:gd name="connsiteX71" fmla="*/ 811420 w 842094"/>
              <a:gd name="connsiteY71" fmla="*/ 209550 h 238472"/>
              <a:gd name="connsiteX72" fmla="*/ 806658 w 842094"/>
              <a:gd name="connsiteY72" fmla="*/ 216693 h 238472"/>
              <a:gd name="connsiteX73" fmla="*/ 804277 w 842094"/>
              <a:gd name="connsiteY73" fmla="*/ 223837 h 238472"/>
              <a:gd name="connsiteX74" fmla="*/ 797133 w 842094"/>
              <a:gd name="connsiteY74" fmla="*/ 233362 h 23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842094" h="238472">
                <a:moveTo>
                  <a:pt x="25608" y="235743"/>
                </a:moveTo>
                <a:cubicBezTo>
                  <a:pt x="41889" y="224891"/>
                  <a:pt x="25501" y="238472"/>
                  <a:pt x="35133" y="207168"/>
                </a:cubicBezTo>
                <a:cubicBezTo>
                  <a:pt x="36123" y="203949"/>
                  <a:pt x="39896" y="202406"/>
                  <a:pt x="42277" y="200025"/>
                </a:cubicBezTo>
                <a:cubicBezTo>
                  <a:pt x="41483" y="197644"/>
                  <a:pt x="41018" y="195126"/>
                  <a:pt x="39895" y="192881"/>
                </a:cubicBezTo>
                <a:cubicBezTo>
                  <a:pt x="38615" y="190321"/>
                  <a:pt x="36295" y="188352"/>
                  <a:pt x="35133" y="185737"/>
                </a:cubicBezTo>
                <a:cubicBezTo>
                  <a:pt x="33094" y="181150"/>
                  <a:pt x="31958" y="176212"/>
                  <a:pt x="30370" y="171450"/>
                </a:cubicBezTo>
                <a:lnTo>
                  <a:pt x="27989" y="164306"/>
                </a:lnTo>
                <a:cubicBezTo>
                  <a:pt x="28783" y="160337"/>
                  <a:pt x="29388" y="156326"/>
                  <a:pt x="30370" y="152400"/>
                </a:cubicBezTo>
                <a:cubicBezTo>
                  <a:pt x="30979" y="149965"/>
                  <a:pt x="33165" y="147732"/>
                  <a:pt x="32752" y="145256"/>
                </a:cubicBezTo>
                <a:cubicBezTo>
                  <a:pt x="32282" y="142433"/>
                  <a:pt x="29577" y="140493"/>
                  <a:pt x="27989" y="138112"/>
                </a:cubicBezTo>
                <a:cubicBezTo>
                  <a:pt x="23388" y="124308"/>
                  <a:pt x="25954" y="124907"/>
                  <a:pt x="16083" y="116681"/>
                </a:cubicBezTo>
                <a:cubicBezTo>
                  <a:pt x="13884" y="114849"/>
                  <a:pt x="11320" y="113506"/>
                  <a:pt x="8939" y="111918"/>
                </a:cubicBezTo>
                <a:cubicBezTo>
                  <a:pt x="3272" y="94916"/>
                  <a:pt x="0" y="100416"/>
                  <a:pt x="11320" y="92868"/>
                </a:cubicBezTo>
                <a:cubicBezTo>
                  <a:pt x="10526" y="88899"/>
                  <a:pt x="8437" y="84978"/>
                  <a:pt x="8939" y="80962"/>
                </a:cubicBezTo>
                <a:cubicBezTo>
                  <a:pt x="10216" y="70745"/>
                  <a:pt x="21276" y="72695"/>
                  <a:pt x="27989" y="71437"/>
                </a:cubicBezTo>
                <a:cubicBezTo>
                  <a:pt x="35945" y="69945"/>
                  <a:pt x="43864" y="68263"/>
                  <a:pt x="51802" y="66675"/>
                </a:cubicBezTo>
                <a:cubicBezTo>
                  <a:pt x="66163" y="63803"/>
                  <a:pt x="59872" y="65571"/>
                  <a:pt x="70852" y="61912"/>
                </a:cubicBezTo>
                <a:cubicBezTo>
                  <a:pt x="73233" y="60325"/>
                  <a:pt x="75436" y="58430"/>
                  <a:pt x="77995" y="57150"/>
                </a:cubicBezTo>
                <a:cubicBezTo>
                  <a:pt x="80240" y="56027"/>
                  <a:pt x="82630" y="54850"/>
                  <a:pt x="85139" y="54768"/>
                </a:cubicBezTo>
                <a:cubicBezTo>
                  <a:pt x="131159" y="53259"/>
                  <a:pt x="177214" y="53181"/>
                  <a:pt x="223252" y="52387"/>
                </a:cubicBezTo>
                <a:cubicBezTo>
                  <a:pt x="225633" y="51593"/>
                  <a:pt x="228620" y="51781"/>
                  <a:pt x="230395" y="50006"/>
                </a:cubicBezTo>
                <a:cubicBezTo>
                  <a:pt x="243094" y="37307"/>
                  <a:pt x="220874" y="46830"/>
                  <a:pt x="239920" y="40481"/>
                </a:cubicBezTo>
                <a:cubicBezTo>
                  <a:pt x="251241" y="32933"/>
                  <a:pt x="244348" y="36623"/>
                  <a:pt x="261352" y="30956"/>
                </a:cubicBezTo>
                <a:lnTo>
                  <a:pt x="268495" y="28575"/>
                </a:lnTo>
                <a:lnTo>
                  <a:pt x="275639" y="26193"/>
                </a:lnTo>
                <a:cubicBezTo>
                  <a:pt x="284266" y="13256"/>
                  <a:pt x="275307" y="23043"/>
                  <a:pt x="292308" y="16668"/>
                </a:cubicBezTo>
                <a:cubicBezTo>
                  <a:pt x="305376" y="11767"/>
                  <a:pt x="293755" y="11895"/>
                  <a:pt x="306595" y="4762"/>
                </a:cubicBezTo>
                <a:cubicBezTo>
                  <a:pt x="310983" y="2324"/>
                  <a:pt x="320883" y="0"/>
                  <a:pt x="320883" y="0"/>
                </a:cubicBezTo>
                <a:cubicBezTo>
                  <a:pt x="326439" y="794"/>
                  <a:pt x="332048" y="1280"/>
                  <a:pt x="337552" y="2381"/>
                </a:cubicBezTo>
                <a:cubicBezTo>
                  <a:pt x="340013" y="2873"/>
                  <a:pt x="342185" y="4762"/>
                  <a:pt x="344695" y="4762"/>
                </a:cubicBezTo>
                <a:cubicBezTo>
                  <a:pt x="353077" y="4762"/>
                  <a:pt x="358760" y="2455"/>
                  <a:pt x="366127" y="0"/>
                </a:cubicBezTo>
                <a:lnTo>
                  <a:pt x="380414" y="4762"/>
                </a:lnTo>
                <a:cubicBezTo>
                  <a:pt x="382795" y="5556"/>
                  <a:pt x="385097" y="6651"/>
                  <a:pt x="387558" y="7143"/>
                </a:cubicBezTo>
                <a:lnTo>
                  <a:pt x="399464" y="9525"/>
                </a:lnTo>
                <a:cubicBezTo>
                  <a:pt x="404836" y="31010"/>
                  <a:pt x="398017" y="26505"/>
                  <a:pt x="411370" y="30956"/>
                </a:cubicBezTo>
                <a:cubicBezTo>
                  <a:pt x="413751" y="33337"/>
                  <a:pt x="415712" y="36232"/>
                  <a:pt x="418514" y="38100"/>
                </a:cubicBezTo>
                <a:cubicBezTo>
                  <a:pt x="420603" y="39492"/>
                  <a:pt x="423698" y="38913"/>
                  <a:pt x="425658" y="40481"/>
                </a:cubicBezTo>
                <a:cubicBezTo>
                  <a:pt x="427893" y="42269"/>
                  <a:pt x="428185" y="45837"/>
                  <a:pt x="430420" y="47625"/>
                </a:cubicBezTo>
                <a:cubicBezTo>
                  <a:pt x="432380" y="49193"/>
                  <a:pt x="435083" y="49624"/>
                  <a:pt x="437564" y="50006"/>
                </a:cubicBezTo>
                <a:cubicBezTo>
                  <a:pt x="445449" y="51219"/>
                  <a:pt x="453439" y="51593"/>
                  <a:pt x="461377" y="52387"/>
                </a:cubicBezTo>
                <a:cubicBezTo>
                  <a:pt x="466139" y="53975"/>
                  <a:pt x="474077" y="52388"/>
                  <a:pt x="475664" y="57150"/>
                </a:cubicBezTo>
                <a:cubicBezTo>
                  <a:pt x="478839" y="66674"/>
                  <a:pt x="475664" y="63499"/>
                  <a:pt x="485189" y="66675"/>
                </a:cubicBezTo>
                <a:cubicBezTo>
                  <a:pt x="486777" y="69056"/>
                  <a:pt x="487392" y="72538"/>
                  <a:pt x="489952" y="73818"/>
                </a:cubicBezTo>
                <a:cubicBezTo>
                  <a:pt x="499802" y="78743"/>
                  <a:pt x="519768" y="74647"/>
                  <a:pt x="528052" y="73818"/>
                </a:cubicBezTo>
                <a:lnTo>
                  <a:pt x="549483" y="66675"/>
                </a:lnTo>
                <a:cubicBezTo>
                  <a:pt x="551864" y="65881"/>
                  <a:pt x="554129" y="64543"/>
                  <a:pt x="556627" y="64293"/>
                </a:cubicBezTo>
                <a:lnTo>
                  <a:pt x="580439" y="61912"/>
                </a:lnTo>
                <a:cubicBezTo>
                  <a:pt x="588377" y="62706"/>
                  <a:pt x="596295" y="63725"/>
                  <a:pt x="604252" y="64293"/>
                </a:cubicBezTo>
                <a:cubicBezTo>
                  <a:pt x="663485" y="68524"/>
                  <a:pt x="628725" y="64048"/>
                  <a:pt x="663783" y="69056"/>
                </a:cubicBezTo>
                <a:cubicBezTo>
                  <a:pt x="666958" y="70643"/>
                  <a:pt x="669758" y="73818"/>
                  <a:pt x="673308" y="73818"/>
                </a:cubicBezTo>
                <a:cubicBezTo>
                  <a:pt x="678328" y="73818"/>
                  <a:pt x="687595" y="69056"/>
                  <a:pt x="687595" y="69056"/>
                </a:cubicBezTo>
                <a:lnTo>
                  <a:pt x="701883" y="73818"/>
                </a:lnTo>
                <a:cubicBezTo>
                  <a:pt x="704264" y="74612"/>
                  <a:pt x="706551" y="75787"/>
                  <a:pt x="709027" y="76200"/>
                </a:cubicBezTo>
                <a:lnTo>
                  <a:pt x="723314" y="78581"/>
                </a:lnTo>
                <a:cubicBezTo>
                  <a:pt x="724108" y="80962"/>
                  <a:pt x="725086" y="83290"/>
                  <a:pt x="725695" y="85725"/>
                </a:cubicBezTo>
                <a:cubicBezTo>
                  <a:pt x="726677" y="89651"/>
                  <a:pt x="725215" y="94769"/>
                  <a:pt x="728077" y="97631"/>
                </a:cubicBezTo>
                <a:cubicBezTo>
                  <a:pt x="730939" y="100493"/>
                  <a:pt x="736014" y="99218"/>
                  <a:pt x="739983" y="100012"/>
                </a:cubicBezTo>
                <a:cubicBezTo>
                  <a:pt x="740777" y="102393"/>
                  <a:pt x="742364" y="104646"/>
                  <a:pt x="742364" y="107156"/>
                </a:cubicBezTo>
                <a:cubicBezTo>
                  <a:pt x="742364" y="117739"/>
                  <a:pt x="734427" y="112448"/>
                  <a:pt x="747127" y="116681"/>
                </a:cubicBezTo>
                <a:cubicBezTo>
                  <a:pt x="747921" y="119062"/>
                  <a:pt x="747940" y="121865"/>
                  <a:pt x="749508" y="123825"/>
                </a:cubicBezTo>
                <a:cubicBezTo>
                  <a:pt x="751296" y="126060"/>
                  <a:pt x="754037" y="127425"/>
                  <a:pt x="756652" y="128587"/>
                </a:cubicBezTo>
                <a:cubicBezTo>
                  <a:pt x="761239" y="130626"/>
                  <a:pt x="766177" y="131762"/>
                  <a:pt x="770939" y="133350"/>
                </a:cubicBezTo>
                <a:cubicBezTo>
                  <a:pt x="773320" y="134144"/>
                  <a:pt x="775598" y="135376"/>
                  <a:pt x="778083" y="135731"/>
                </a:cubicBezTo>
                <a:lnTo>
                  <a:pt x="794752" y="138112"/>
                </a:lnTo>
                <a:cubicBezTo>
                  <a:pt x="796339" y="140493"/>
                  <a:pt x="797490" y="143232"/>
                  <a:pt x="799514" y="145256"/>
                </a:cubicBezTo>
                <a:cubicBezTo>
                  <a:pt x="806335" y="152077"/>
                  <a:pt x="806058" y="148528"/>
                  <a:pt x="813802" y="152400"/>
                </a:cubicBezTo>
                <a:cubicBezTo>
                  <a:pt x="816361" y="153680"/>
                  <a:pt x="818564" y="155575"/>
                  <a:pt x="820945" y="157162"/>
                </a:cubicBezTo>
                <a:cubicBezTo>
                  <a:pt x="822566" y="156757"/>
                  <a:pt x="838374" y="151218"/>
                  <a:pt x="839995" y="157162"/>
                </a:cubicBezTo>
                <a:cubicBezTo>
                  <a:pt x="842094" y="164858"/>
                  <a:pt x="838827" y="173090"/>
                  <a:pt x="837614" y="180975"/>
                </a:cubicBezTo>
                <a:cubicBezTo>
                  <a:pt x="837232" y="183456"/>
                  <a:pt x="836801" y="186158"/>
                  <a:pt x="835233" y="188118"/>
                </a:cubicBezTo>
                <a:cubicBezTo>
                  <a:pt x="831875" y="192316"/>
                  <a:pt x="825652" y="193693"/>
                  <a:pt x="820945" y="195262"/>
                </a:cubicBezTo>
                <a:lnTo>
                  <a:pt x="811420" y="209550"/>
                </a:lnTo>
                <a:lnTo>
                  <a:pt x="806658" y="216693"/>
                </a:lnTo>
                <a:cubicBezTo>
                  <a:pt x="805864" y="219074"/>
                  <a:pt x="805400" y="221592"/>
                  <a:pt x="804277" y="223837"/>
                </a:cubicBezTo>
                <a:cubicBezTo>
                  <a:pt x="801585" y="229222"/>
                  <a:pt x="800482" y="230013"/>
                  <a:pt x="797133" y="233362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5602288" y="2844800"/>
            <a:ext cx="411162" cy="379413"/>
          </a:xfrm>
          <a:custGeom>
            <a:avLst/>
            <a:gdLst>
              <a:gd name="connsiteX0" fmla="*/ 410425 w 410425"/>
              <a:gd name="connsiteY0" fmla="*/ 0 h 378770"/>
              <a:gd name="connsiteX1" fmla="*/ 407026 w 410425"/>
              <a:gd name="connsiteY1" fmla="*/ 10197 h 378770"/>
              <a:gd name="connsiteX2" fmla="*/ 386630 w 410425"/>
              <a:gd name="connsiteY2" fmla="*/ 16996 h 378770"/>
              <a:gd name="connsiteX3" fmla="*/ 379831 w 410425"/>
              <a:gd name="connsiteY3" fmla="*/ 27194 h 378770"/>
              <a:gd name="connsiteX4" fmla="*/ 373033 w 410425"/>
              <a:gd name="connsiteY4" fmla="*/ 47589 h 378770"/>
              <a:gd name="connsiteX5" fmla="*/ 362835 w 410425"/>
              <a:gd name="connsiteY5" fmla="*/ 54388 h 378770"/>
              <a:gd name="connsiteX6" fmla="*/ 349238 w 410425"/>
              <a:gd name="connsiteY6" fmla="*/ 74783 h 378770"/>
              <a:gd name="connsiteX7" fmla="*/ 339040 w 410425"/>
              <a:gd name="connsiteY7" fmla="*/ 95179 h 378770"/>
              <a:gd name="connsiteX8" fmla="*/ 328843 w 410425"/>
              <a:gd name="connsiteY8" fmla="*/ 101977 h 378770"/>
              <a:gd name="connsiteX9" fmla="*/ 322044 w 410425"/>
              <a:gd name="connsiteY9" fmla="*/ 112175 h 378770"/>
              <a:gd name="connsiteX10" fmla="*/ 305048 w 410425"/>
              <a:gd name="connsiteY10" fmla="*/ 129171 h 378770"/>
              <a:gd name="connsiteX11" fmla="*/ 291451 w 410425"/>
              <a:gd name="connsiteY11" fmla="*/ 142768 h 378770"/>
              <a:gd name="connsiteX12" fmla="*/ 281253 w 410425"/>
              <a:gd name="connsiteY12" fmla="*/ 149567 h 378770"/>
              <a:gd name="connsiteX13" fmla="*/ 260857 w 410425"/>
              <a:gd name="connsiteY13" fmla="*/ 156365 h 378770"/>
              <a:gd name="connsiteX14" fmla="*/ 250660 w 410425"/>
              <a:gd name="connsiteY14" fmla="*/ 159765 h 378770"/>
              <a:gd name="connsiteX15" fmla="*/ 223466 w 410425"/>
              <a:gd name="connsiteY15" fmla="*/ 163164 h 378770"/>
              <a:gd name="connsiteX16" fmla="*/ 203070 w 410425"/>
              <a:gd name="connsiteY16" fmla="*/ 169963 h 378770"/>
              <a:gd name="connsiteX17" fmla="*/ 182675 w 410425"/>
              <a:gd name="connsiteY17" fmla="*/ 180160 h 378770"/>
              <a:gd name="connsiteX18" fmla="*/ 148682 w 410425"/>
              <a:gd name="connsiteY18" fmla="*/ 183560 h 378770"/>
              <a:gd name="connsiteX19" fmla="*/ 131686 w 410425"/>
              <a:gd name="connsiteY19" fmla="*/ 186959 h 378770"/>
              <a:gd name="connsiteX20" fmla="*/ 121488 w 410425"/>
              <a:gd name="connsiteY20" fmla="*/ 197157 h 378770"/>
              <a:gd name="connsiteX21" fmla="*/ 107891 w 410425"/>
              <a:gd name="connsiteY21" fmla="*/ 217552 h 378770"/>
              <a:gd name="connsiteX22" fmla="*/ 77298 w 410425"/>
              <a:gd name="connsiteY22" fmla="*/ 234548 h 378770"/>
              <a:gd name="connsiteX23" fmla="*/ 56902 w 410425"/>
              <a:gd name="connsiteY23" fmla="*/ 254944 h 378770"/>
              <a:gd name="connsiteX24" fmla="*/ 50104 w 410425"/>
              <a:gd name="connsiteY24" fmla="*/ 265142 h 378770"/>
              <a:gd name="connsiteX25" fmla="*/ 39906 w 410425"/>
              <a:gd name="connsiteY25" fmla="*/ 268541 h 378770"/>
              <a:gd name="connsiteX26" fmla="*/ 26309 w 410425"/>
              <a:gd name="connsiteY26" fmla="*/ 288936 h 378770"/>
              <a:gd name="connsiteX27" fmla="*/ 19510 w 410425"/>
              <a:gd name="connsiteY27" fmla="*/ 326328 h 378770"/>
              <a:gd name="connsiteX28" fmla="*/ 16111 w 410425"/>
              <a:gd name="connsiteY28" fmla="*/ 343325 h 378770"/>
              <a:gd name="connsiteX29" fmla="*/ 2514 w 410425"/>
              <a:gd name="connsiteY29" fmla="*/ 377317 h 37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10425" h="378770">
                <a:moveTo>
                  <a:pt x="410425" y="0"/>
                </a:moveTo>
                <a:cubicBezTo>
                  <a:pt x="409292" y="3399"/>
                  <a:pt x="409942" y="8115"/>
                  <a:pt x="407026" y="10197"/>
                </a:cubicBezTo>
                <a:cubicBezTo>
                  <a:pt x="401194" y="14362"/>
                  <a:pt x="386630" y="16996"/>
                  <a:pt x="386630" y="16996"/>
                </a:cubicBezTo>
                <a:cubicBezTo>
                  <a:pt x="384364" y="20395"/>
                  <a:pt x="381490" y="23461"/>
                  <a:pt x="379831" y="27194"/>
                </a:cubicBezTo>
                <a:cubicBezTo>
                  <a:pt x="376921" y="33742"/>
                  <a:pt x="378995" y="43614"/>
                  <a:pt x="373033" y="47589"/>
                </a:cubicBezTo>
                <a:lnTo>
                  <a:pt x="362835" y="54388"/>
                </a:lnTo>
                <a:cubicBezTo>
                  <a:pt x="358303" y="61186"/>
                  <a:pt x="351822" y="67032"/>
                  <a:pt x="349238" y="74783"/>
                </a:cubicBezTo>
                <a:cubicBezTo>
                  <a:pt x="346473" y="83078"/>
                  <a:pt x="345631" y="88588"/>
                  <a:pt x="339040" y="95179"/>
                </a:cubicBezTo>
                <a:cubicBezTo>
                  <a:pt x="336151" y="98068"/>
                  <a:pt x="332242" y="99711"/>
                  <a:pt x="328843" y="101977"/>
                </a:cubicBezTo>
                <a:cubicBezTo>
                  <a:pt x="326577" y="105376"/>
                  <a:pt x="324933" y="109286"/>
                  <a:pt x="322044" y="112175"/>
                </a:cubicBezTo>
                <a:cubicBezTo>
                  <a:pt x="299383" y="134836"/>
                  <a:pt x="323175" y="101981"/>
                  <a:pt x="305048" y="129171"/>
                </a:cubicBezTo>
                <a:cubicBezTo>
                  <a:pt x="299609" y="145488"/>
                  <a:pt x="305955" y="135516"/>
                  <a:pt x="291451" y="142768"/>
                </a:cubicBezTo>
                <a:cubicBezTo>
                  <a:pt x="287797" y="144595"/>
                  <a:pt x="284986" y="147908"/>
                  <a:pt x="281253" y="149567"/>
                </a:cubicBezTo>
                <a:cubicBezTo>
                  <a:pt x="274704" y="152477"/>
                  <a:pt x="267656" y="154099"/>
                  <a:pt x="260857" y="156365"/>
                </a:cubicBezTo>
                <a:cubicBezTo>
                  <a:pt x="257458" y="157498"/>
                  <a:pt x="254215" y="159321"/>
                  <a:pt x="250660" y="159765"/>
                </a:cubicBezTo>
                <a:lnTo>
                  <a:pt x="223466" y="163164"/>
                </a:lnTo>
                <a:cubicBezTo>
                  <a:pt x="216667" y="165430"/>
                  <a:pt x="209033" y="165988"/>
                  <a:pt x="203070" y="169963"/>
                </a:cubicBezTo>
                <a:cubicBezTo>
                  <a:pt x="195508" y="175004"/>
                  <a:pt x="191822" y="178753"/>
                  <a:pt x="182675" y="180160"/>
                </a:cubicBezTo>
                <a:cubicBezTo>
                  <a:pt x="171420" y="181892"/>
                  <a:pt x="159970" y="182055"/>
                  <a:pt x="148682" y="183560"/>
                </a:cubicBezTo>
                <a:cubicBezTo>
                  <a:pt x="142955" y="184324"/>
                  <a:pt x="137351" y="185826"/>
                  <a:pt x="131686" y="186959"/>
                </a:cubicBezTo>
                <a:cubicBezTo>
                  <a:pt x="128287" y="190358"/>
                  <a:pt x="124439" y="193362"/>
                  <a:pt x="121488" y="197157"/>
                </a:cubicBezTo>
                <a:cubicBezTo>
                  <a:pt x="116472" y="203606"/>
                  <a:pt x="114689" y="213020"/>
                  <a:pt x="107891" y="217552"/>
                </a:cubicBezTo>
                <a:cubicBezTo>
                  <a:pt x="84514" y="233136"/>
                  <a:pt x="95247" y="228565"/>
                  <a:pt x="77298" y="234548"/>
                </a:cubicBezTo>
                <a:cubicBezTo>
                  <a:pt x="70499" y="241347"/>
                  <a:pt x="62235" y="246944"/>
                  <a:pt x="56902" y="254944"/>
                </a:cubicBezTo>
                <a:cubicBezTo>
                  <a:pt x="54636" y="258343"/>
                  <a:pt x="53294" y="262590"/>
                  <a:pt x="50104" y="265142"/>
                </a:cubicBezTo>
                <a:cubicBezTo>
                  <a:pt x="47306" y="267380"/>
                  <a:pt x="43305" y="267408"/>
                  <a:pt x="39906" y="268541"/>
                </a:cubicBezTo>
                <a:cubicBezTo>
                  <a:pt x="35374" y="275339"/>
                  <a:pt x="27911" y="280924"/>
                  <a:pt x="26309" y="288936"/>
                </a:cubicBezTo>
                <a:cubicBezTo>
                  <a:pt x="17913" y="330922"/>
                  <a:pt x="28209" y="278487"/>
                  <a:pt x="19510" y="326328"/>
                </a:cubicBezTo>
                <a:cubicBezTo>
                  <a:pt x="18476" y="332013"/>
                  <a:pt x="18502" y="338065"/>
                  <a:pt x="16111" y="343325"/>
                </a:cubicBezTo>
                <a:cubicBezTo>
                  <a:pt x="0" y="378770"/>
                  <a:pt x="2514" y="349293"/>
                  <a:pt x="2514" y="377317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4" name="Forma livre 13"/>
          <p:cNvSpPr/>
          <p:nvPr/>
        </p:nvSpPr>
        <p:spPr>
          <a:xfrm>
            <a:off x="6002338" y="2386013"/>
            <a:ext cx="768350" cy="469900"/>
          </a:xfrm>
          <a:custGeom>
            <a:avLst/>
            <a:gdLst>
              <a:gd name="connsiteX0" fmla="*/ 768232 w 768232"/>
              <a:gd name="connsiteY0" fmla="*/ 930 h 470027"/>
              <a:gd name="connsiteX1" fmla="*/ 710445 w 768232"/>
              <a:gd name="connsiteY1" fmla="*/ 7729 h 470027"/>
              <a:gd name="connsiteX2" fmla="*/ 700247 w 768232"/>
              <a:gd name="connsiteY2" fmla="*/ 14527 h 470027"/>
              <a:gd name="connsiteX3" fmla="*/ 693448 w 768232"/>
              <a:gd name="connsiteY3" fmla="*/ 24725 h 470027"/>
              <a:gd name="connsiteX4" fmla="*/ 683251 w 768232"/>
              <a:gd name="connsiteY4" fmla="*/ 28124 h 470027"/>
              <a:gd name="connsiteX5" fmla="*/ 673053 w 768232"/>
              <a:gd name="connsiteY5" fmla="*/ 34923 h 470027"/>
              <a:gd name="connsiteX6" fmla="*/ 666254 w 768232"/>
              <a:gd name="connsiteY6" fmla="*/ 45120 h 470027"/>
              <a:gd name="connsiteX7" fmla="*/ 662855 w 768232"/>
              <a:gd name="connsiteY7" fmla="*/ 55318 h 470027"/>
              <a:gd name="connsiteX8" fmla="*/ 652657 w 768232"/>
              <a:gd name="connsiteY8" fmla="*/ 58717 h 470027"/>
              <a:gd name="connsiteX9" fmla="*/ 642459 w 768232"/>
              <a:gd name="connsiteY9" fmla="*/ 65516 h 470027"/>
              <a:gd name="connsiteX10" fmla="*/ 618665 w 768232"/>
              <a:gd name="connsiteY10" fmla="*/ 92710 h 470027"/>
              <a:gd name="connsiteX11" fmla="*/ 469097 w 768232"/>
              <a:gd name="connsiteY11" fmla="*/ 96109 h 470027"/>
              <a:gd name="connsiteX12" fmla="*/ 421508 w 768232"/>
              <a:gd name="connsiteY12" fmla="*/ 106307 h 470027"/>
              <a:gd name="connsiteX13" fmla="*/ 407911 w 768232"/>
              <a:gd name="connsiteY13" fmla="*/ 126703 h 470027"/>
              <a:gd name="connsiteX14" fmla="*/ 394314 w 768232"/>
              <a:gd name="connsiteY14" fmla="*/ 167494 h 470027"/>
              <a:gd name="connsiteX15" fmla="*/ 387515 w 768232"/>
              <a:gd name="connsiteY15" fmla="*/ 187889 h 470027"/>
              <a:gd name="connsiteX16" fmla="*/ 384116 w 768232"/>
              <a:gd name="connsiteY16" fmla="*/ 201486 h 470027"/>
              <a:gd name="connsiteX17" fmla="*/ 380717 w 768232"/>
              <a:gd name="connsiteY17" fmla="*/ 211684 h 470027"/>
              <a:gd name="connsiteX18" fmla="*/ 377317 w 768232"/>
              <a:gd name="connsiteY18" fmla="*/ 225281 h 470027"/>
              <a:gd name="connsiteX19" fmla="*/ 363720 w 768232"/>
              <a:gd name="connsiteY19" fmla="*/ 245677 h 470027"/>
              <a:gd name="connsiteX20" fmla="*/ 373918 w 768232"/>
              <a:gd name="connsiteY20" fmla="*/ 310262 h 470027"/>
              <a:gd name="connsiteX21" fmla="*/ 384116 w 768232"/>
              <a:gd name="connsiteY21" fmla="*/ 317061 h 470027"/>
              <a:gd name="connsiteX22" fmla="*/ 407911 w 768232"/>
              <a:gd name="connsiteY22" fmla="*/ 344255 h 470027"/>
              <a:gd name="connsiteX23" fmla="*/ 424907 w 768232"/>
              <a:gd name="connsiteY23" fmla="*/ 371449 h 470027"/>
              <a:gd name="connsiteX24" fmla="*/ 431706 w 768232"/>
              <a:gd name="connsiteY24" fmla="*/ 391845 h 470027"/>
              <a:gd name="connsiteX25" fmla="*/ 421508 w 768232"/>
              <a:gd name="connsiteY25" fmla="*/ 395244 h 470027"/>
              <a:gd name="connsiteX26" fmla="*/ 401112 w 768232"/>
              <a:gd name="connsiteY26" fmla="*/ 408841 h 470027"/>
              <a:gd name="connsiteX27" fmla="*/ 363720 w 768232"/>
              <a:gd name="connsiteY27" fmla="*/ 415639 h 470027"/>
              <a:gd name="connsiteX28" fmla="*/ 190358 w 768232"/>
              <a:gd name="connsiteY28" fmla="*/ 415639 h 470027"/>
              <a:gd name="connsiteX29" fmla="*/ 180161 w 768232"/>
              <a:gd name="connsiteY29" fmla="*/ 408841 h 470027"/>
              <a:gd name="connsiteX30" fmla="*/ 118974 w 768232"/>
              <a:gd name="connsiteY30" fmla="*/ 412240 h 470027"/>
              <a:gd name="connsiteX31" fmla="*/ 105377 w 768232"/>
              <a:gd name="connsiteY31" fmla="*/ 408841 h 470027"/>
              <a:gd name="connsiteX32" fmla="*/ 78183 w 768232"/>
              <a:gd name="connsiteY32" fmla="*/ 415639 h 470027"/>
              <a:gd name="connsiteX33" fmla="*/ 54388 w 768232"/>
              <a:gd name="connsiteY33" fmla="*/ 419039 h 470027"/>
              <a:gd name="connsiteX34" fmla="*/ 23795 w 768232"/>
              <a:gd name="connsiteY34" fmla="*/ 432636 h 470027"/>
              <a:gd name="connsiteX35" fmla="*/ 20396 w 768232"/>
              <a:gd name="connsiteY35" fmla="*/ 442833 h 470027"/>
              <a:gd name="connsiteX36" fmla="*/ 0 w 768232"/>
              <a:gd name="connsiteY36" fmla="*/ 470027 h 47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68232" h="470027">
                <a:moveTo>
                  <a:pt x="768232" y="930"/>
                </a:moveTo>
                <a:cubicBezTo>
                  <a:pt x="760690" y="1469"/>
                  <a:pt x="725901" y="0"/>
                  <a:pt x="710445" y="7729"/>
                </a:cubicBezTo>
                <a:cubicBezTo>
                  <a:pt x="706791" y="9556"/>
                  <a:pt x="703646" y="12261"/>
                  <a:pt x="700247" y="14527"/>
                </a:cubicBezTo>
                <a:cubicBezTo>
                  <a:pt x="697981" y="17926"/>
                  <a:pt x="696638" y="22173"/>
                  <a:pt x="693448" y="24725"/>
                </a:cubicBezTo>
                <a:cubicBezTo>
                  <a:pt x="690650" y="26963"/>
                  <a:pt x="686456" y="26522"/>
                  <a:pt x="683251" y="28124"/>
                </a:cubicBezTo>
                <a:cubicBezTo>
                  <a:pt x="679597" y="29951"/>
                  <a:pt x="676452" y="32657"/>
                  <a:pt x="673053" y="34923"/>
                </a:cubicBezTo>
                <a:cubicBezTo>
                  <a:pt x="670787" y="38322"/>
                  <a:pt x="668081" y="41466"/>
                  <a:pt x="666254" y="45120"/>
                </a:cubicBezTo>
                <a:cubicBezTo>
                  <a:pt x="664651" y="48325"/>
                  <a:pt x="665389" y="52784"/>
                  <a:pt x="662855" y="55318"/>
                </a:cubicBezTo>
                <a:cubicBezTo>
                  <a:pt x="660321" y="57852"/>
                  <a:pt x="656056" y="57584"/>
                  <a:pt x="652657" y="58717"/>
                </a:cubicBezTo>
                <a:cubicBezTo>
                  <a:pt x="649258" y="60983"/>
                  <a:pt x="645149" y="62441"/>
                  <a:pt x="642459" y="65516"/>
                </a:cubicBezTo>
                <a:cubicBezTo>
                  <a:pt x="640339" y="67939"/>
                  <a:pt x="628789" y="92064"/>
                  <a:pt x="618665" y="92710"/>
                </a:cubicBezTo>
                <a:cubicBezTo>
                  <a:pt x="568897" y="95887"/>
                  <a:pt x="518953" y="94976"/>
                  <a:pt x="469097" y="96109"/>
                </a:cubicBezTo>
                <a:cubicBezTo>
                  <a:pt x="435217" y="104580"/>
                  <a:pt x="451120" y="101372"/>
                  <a:pt x="421508" y="106307"/>
                </a:cubicBezTo>
                <a:cubicBezTo>
                  <a:pt x="416976" y="113106"/>
                  <a:pt x="410495" y="118951"/>
                  <a:pt x="407911" y="126703"/>
                </a:cubicBezTo>
                <a:lnTo>
                  <a:pt x="394314" y="167494"/>
                </a:lnTo>
                <a:lnTo>
                  <a:pt x="387515" y="187889"/>
                </a:lnTo>
                <a:cubicBezTo>
                  <a:pt x="386382" y="192421"/>
                  <a:pt x="385399" y="196994"/>
                  <a:pt x="384116" y="201486"/>
                </a:cubicBezTo>
                <a:cubicBezTo>
                  <a:pt x="383132" y="204931"/>
                  <a:pt x="381701" y="208239"/>
                  <a:pt x="380717" y="211684"/>
                </a:cubicBezTo>
                <a:cubicBezTo>
                  <a:pt x="379433" y="216176"/>
                  <a:pt x="379406" y="221102"/>
                  <a:pt x="377317" y="225281"/>
                </a:cubicBezTo>
                <a:cubicBezTo>
                  <a:pt x="373663" y="232589"/>
                  <a:pt x="363720" y="245677"/>
                  <a:pt x="363720" y="245677"/>
                </a:cubicBezTo>
                <a:cubicBezTo>
                  <a:pt x="364873" y="264125"/>
                  <a:pt x="357607" y="293951"/>
                  <a:pt x="373918" y="310262"/>
                </a:cubicBezTo>
                <a:cubicBezTo>
                  <a:pt x="376807" y="313151"/>
                  <a:pt x="380717" y="314795"/>
                  <a:pt x="384116" y="317061"/>
                </a:cubicBezTo>
                <a:cubicBezTo>
                  <a:pt x="399979" y="340855"/>
                  <a:pt x="390915" y="332924"/>
                  <a:pt x="407911" y="344255"/>
                </a:cubicBezTo>
                <a:cubicBezTo>
                  <a:pt x="416001" y="368527"/>
                  <a:pt x="408746" y="360676"/>
                  <a:pt x="424907" y="371449"/>
                </a:cubicBezTo>
                <a:cubicBezTo>
                  <a:pt x="427173" y="378248"/>
                  <a:pt x="438505" y="389579"/>
                  <a:pt x="431706" y="391845"/>
                </a:cubicBezTo>
                <a:cubicBezTo>
                  <a:pt x="428307" y="392978"/>
                  <a:pt x="424640" y="393504"/>
                  <a:pt x="421508" y="395244"/>
                </a:cubicBezTo>
                <a:cubicBezTo>
                  <a:pt x="414365" y="399212"/>
                  <a:pt x="408864" y="406257"/>
                  <a:pt x="401112" y="408841"/>
                </a:cubicBezTo>
                <a:cubicBezTo>
                  <a:pt x="382248" y="415129"/>
                  <a:pt x="394470" y="411796"/>
                  <a:pt x="363720" y="415639"/>
                </a:cubicBezTo>
                <a:cubicBezTo>
                  <a:pt x="300248" y="431510"/>
                  <a:pt x="334259" y="424273"/>
                  <a:pt x="190358" y="415639"/>
                </a:cubicBezTo>
                <a:cubicBezTo>
                  <a:pt x="186280" y="415394"/>
                  <a:pt x="183560" y="411107"/>
                  <a:pt x="180161" y="408841"/>
                </a:cubicBezTo>
                <a:cubicBezTo>
                  <a:pt x="159765" y="409974"/>
                  <a:pt x="139401" y="412240"/>
                  <a:pt x="118974" y="412240"/>
                </a:cubicBezTo>
                <a:cubicBezTo>
                  <a:pt x="114302" y="412240"/>
                  <a:pt x="110033" y="408453"/>
                  <a:pt x="105377" y="408841"/>
                </a:cubicBezTo>
                <a:cubicBezTo>
                  <a:pt x="96066" y="409617"/>
                  <a:pt x="87433" y="414317"/>
                  <a:pt x="78183" y="415639"/>
                </a:cubicBezTo>
                <a:lnTo>
                  <a:pt x="54388" y="419039"/>
                </a:lnTo>
                <a:cubicBezTo>
                  <a:pt x="30117" y="427129"/>
                  <a:pt x="39955" y="421862"/>
                  <a:pt x="23795" y="432636"/>
                </a:cubicBezTo>
                <a:cubicBezTo>
                  <a:pt x="22662" y="436035"/>
                  <a:pt x="22136" y="439701"/>
                  <a:pt x="20396" y="442833"/>
                </a:cubicBezTo>
                <a:cubicBezTo>
                  <a:pt x="10785" y="460133"/>
                  <a:pt x="10316" y="459712"/>
                  <a:pt x="0" y="470027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5" name="Forma livre 14"/>
          <p:cNvSpPr/>
          <p:nvPr/>
        </p:nvSpPr>
        <p:spPr>
          <a:xfrm>
            <a:off x="6418263" y="2701925"/>
            <a:ext cx="554037" cy="65088"/>
          </a:xfrm>
          <a:custGeom>
            <a:avLst/>
            <a:gdLst>
              <a:gd name="connsiteX0" fmla="*/ 554079 w 554079"/>
              <a:gd name="connsiteY0" fmla="*/ 635 h 65221"/>
              <a:gd name="connsiteX1" fmla="*/ 489493 w 554079"/>
              <a:gd name="connsiteY1" fmla="*/ 4034 h 65221"/>
              <a:gd name="connsiteX2" fmla="*/ 482695 w 554079"/>
              <a:gd name="connsiteY2" fmla="*/ 14232 h 65221"/>
              <a:gd name="connsiteX3" fmla="*/ 469098 w 554079"/>
              <a:gd name="connsiteY3" fmla="*/ 17631 h 65221"/>
              <a:gd name="connsiteX4" fmla="*/ 458900 w 554079"/>
              <a:gd name="connsiteY4" fmla="*/ 24430 h 65221"/>
              <a:gd name="connsiteX5" fmla="*/ 452101 w 554079"/>
              <a:gd name="connsiteY5" fmla="*/ 34627 h 65221"/>
              <a:gd name="connsiteX6" fmla="*/ 431706 w 554079"/>
              <a:gd name="connsiteY6" fmla="*/ 41426 h 65221"/>
              <a:gd name="connsiteX7" fmla="*/ 186959 w 554079"/>
              <a:gd name="connsiteY7" fmla="*/ 44825 h 65221"/>
              <a:gd name="connsiteX8" fmla="*/ 101978 w 554079"/>
              <a:gd name="connsiteY8" fmla="*/ 48225 h 65221"/>
              <a:gd name="connsiteX9" fmla="*/ 91780 w 554079"/>
              <a:gd name="connsiteY9" fmla="*/ 51624 h 65221"/>
              <a:gd name="connsiteX10" fmla="*/ 78183 w 554079"/>
              <a:gd name="connsiteY10" fmla="*/ 55023 h 65221"/>
              <a:gd name="connsiteX11" fmla="*/ 67985 w 554079"/>
              <a:gd name="connsiteY11" fmla="*/ 51624 h 65221"/>
              <a:gd name="connsiteX12" fmla="*/ 10198 w 554079"/>
              <a:gd name="connsiteY12" fmla="*/ 58422 h 65221"/>
              <a:gd name="connsiteX13" fmla="*/ 0 w 554079"/>
              <a:gd name="connsiteY13" fmla="*/ 65221 h 6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4079" h="65221">
                <a:moveTo>
                  <a:pt x="554079" y="635"/>
                </a:moveTo>
                <a:cubicBezTo>
                  <a:pt x="532550" y="1768"/>
                  <a:pt x="510671" y="0"/>
                  <a:pt x="489493" y="4034"/>
                </a:cubicBezTo>
                <a:cubicBezTo>
                  <a:pt x="485480" y="4798"/>
                  <a:pt x="486094" y="11966"/>
                  <a:pt x="482695" y="14232"/>
                </a:cubicBezTo>
                <a:cubicBezTo>
                  <a:pt x="478808" y="16823"/>
                  <a:pt x="473630" y="16498"/>
                  <a:pt x="469098" y="17631"/>
                </a:cubicBezTo>
                <a:cubicBezTo>
                  <a:pt x="465699" y="19897"/>
                  <a:pt x="461789" y="21541"/>
                  <a:pt x="458900" y="24430"/>
                </a:cubicBezTo>
                <a:cubicBezTo>
                  <a:pt x="456011" y="27319"/>
                  <a:pt x="455565" y="32462"/>
                  <a:pt x="452101" y="34627"/>
                </a:cubicBezTo>
                <a:cubicBezTo>
                  <a:pt x="446024" y="38425"/>
                  <a:pt x="438871" y="41326"/>
                  <a:pt x="431706" y="41426"/>
                </a:cubicBezTo>
                <a:lnTo>
                  <a:pt x="186959" y="44825"/>
                </a:lnTo>
                <a:cubicBezTo>
                  <a:pt x="158632" y="45958"/>
                  <a:pt x="130256" y="46205"/>
                  <a:pt x="101978" y="48225"/>
                </a:cubicBezTo>
                <a:cubicBezTo>
                  <a:pt x="98404" y="48480"/>
                  <a:pt x="95225" y="50640"/>
                  <a:pt x="91780" y="51624"/>
                </a:cubicBezTo>
                <a:cubicBezTo>
                  <a:pt x="87288" y="52907"/>
                  <a:pt x="82715" y="53890"/>
                  <a:pt x="78183" y="55023"/>
                </a:cubicBezTo>
                <a:cubicBezTo>
                  <a:pt x="74784" y="53890"/>
                  <a:pt x="71568" y="51624"/>
                  <a:pt x="67985" y="51624"/>
                </a:cubicBezTo>
                <a:cubicBezTo>
                  <a:pt x="47870" y="51624"/>
                  <a:pt x="29644" y="55181"/>
                  <a:pt x="10198" y="58422"/>
                </a:cubicBezTo>
                <a:lnTo>
                  <a:pt x="0" y="65221"/>
                </a:ln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7" name="Forma livre 16"/>
          <p:cNvSpPr/>
          <p:nvPr/>
        </p:nvSpPr>
        <p:spPr>
          <a:xfrm>
            <a:off x="3738563" y="2287588"/>
            <a:ext cx="1730375" cy="2151062"/>
          </a:xfrm>
          <a:custGeom>
            <a:avLst/>
            <a:gdLst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00105 w 1731502"/>
              <a:gd name="connsiteY47" fmla="*/ 652657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772911 w 1731502"/>
              <a:gd name="connsiteY50" fmla="*/ 673052 h 2151360"/>
              <a:gd name="connsiteX51" fmla="*/ 766113 w 1731502"/>
              <a:gd name="connsiteY51" fmla="*/ 693448 h 2151360"/>
              <a:gd name="connsiteX52" fmla="*/ 762714 w 1731502"/>
              <a:gd name="connsiteY52" fmla="*/ 703646 h 2151360"/>
              <a:gd name="connsiteX53" fmla="*/ 752516 w 1731502"/>
              <a:gd name="connsiteY53" fmla="*/ 724041 h 2151360"/>
              <a:gd name="connsiteX54" fmla="*/ 742318 w 1731502"/>
              <a:gd name="connsiteY54" fmla="*/ 730840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00105 w 1731502"/>
              <a:gd name="connsiteY47" fmla="*/ 652657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772911 w 1731502"/>
              <a:gd name="connsiteY50" fmla="*/ 673052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42318 w 1731502"/>
              <a:gd name="connsiteY54" fmla="*/ 730840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00105 w 1731502"/>
              <a:gd name="connsiteY47" fmla="*/ 652657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772911 w 1731502"/>
              <a:gd name="connsiteY50" fmla="*/ 673052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62660 w 1731502"/>
              <a:gd name="connsiteY54" fmla="*/ 712672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00105 w 1731502"/>
              <a:gd name="connsiteY47" fmla="*/ 652657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772911 w 1731502"/>
              <a:gd name="connsiteY50" fmla="*/ 673052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81710 w 1731502"/>
              <a:gd name="connsiteY54" fmla="*/ 722197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00105 w 1731502"/>
              <a:gd name="connsiteY47" fmla="*/ 652657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803867 w 1731502"/>
              <a:gd name="connsiteY50" fmla="*/ 708771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81710 w 1731502"/>
              <a:gd name="connsiteY54" fmla="*/ 722197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06904 w 1731502"/>
              <a:gd name="connsiteY46" fmla="*/ 639060 h 2151360"/>
              <a:gd name="connsiteX47" fmla="*/ 826298 w 1731502"/>
              <a:gd name="connsiteY47" fmla="*/ 669326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803867 w 1731502"/>
              <a:gd name="connsiteY50" fmla="*/ 708771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81710 w 1731502"/>
              <a:gd name="connsiteY54" fmla="*/ 722197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786508 w 1731502"/>
              <a:gd name="connsiteY48" fmla="*/ 656056 h 2151360"/>
              <a:gd name="connsiteX49" fmla="*/ 783109 w 1731502"/>
              <a:gd name="connsiteY49" fmla="*/ 666254 h 2151360"/>
              <a:gd name="connsiteX50" fmla="*/ 803867 w 1731502"/>
              <a:gd name="connsiteY50" fmla="*/ 708771 h 2151360"/>
              <a:gd name="connsiteX51" fmla="*/ 766113 w 1731502"/>
              <a:gd name="connsiteY51" fmla="*/ 693448 h 2151360"/>
              <a:gd name="connsiteX52" fmla="*/ 762660 w 1731502"/>
              <a:gd name="connsiteY52" fmla="*/ 712672 h 2151360"/>
              <a:gd name="connsiteX53" fmla="*/ 752516 w 1731502"/>
              <a:gd name="connsiteY53" fmla="*/ 724041 h 2151360"/>
              <a:gd name="connsiteX54" fmla="*/ 781710 w 1731502"/>
              <a:gd name="connsiteY54" fmla="*/ 722197 h 2151360"/>
              <a:gd name="connsiteX55" fmla="*/ 732120 w 1731502"/>
              <a:gd name="connsiteY55" fmla="*/ 768232 h 2151360"/>
              <a:gd name="connsiteX56" fmla="*/ 701527 w 1731502"/>
              <a:gd name="connsiteY56" fmla="*/ 788627 h 2151360"/>
              <a:gd name="connsiteX57" fmla="*/ 691329 w 1731502"/>
              <a:gd name="connsiteY57" fmla="*/ 795426 h 2151360"/>
              <a:gd name="connsiteX58" fmla="*/ 681131 w 1731502"/>
              <a:gd name="connsiteY58" fmla="*/ 798825 h 2151360"/>
              <a:gd name="connsiteX59" fmla="*/ 670934 w 1731502"/>
              <a:gd name="connsiteY59" fmla="*/ 805623 h 2151360"/>
              <a:gd name="connsiteX60" fmla="*/ 660736 w 1731502"/>
              <a:gd name="connsiteY60" fmla="*/ 826019 h 2151360"/>
              <a:gd name="connsiteX61" fmla="*/ 650538 w 1731502"/>
              <a:gd name="connsiteY61" fmla="*/ 836217 h 2151360"/>
              <a:gd name="connsiteX62" fmla="*/ 633542 w 1731502"/>
              <a:gd name="connsiteY62" fmla="*/ 866810 h 2151360"/>
              <a:gd name="connsiteX63" fmla="*/ 623344 w 1731502"/>
              <a:gd name="connsiteY63" fmla="*/ 873609 h 2151360"/>
              <a:gd name="connsiteX64" fmla="*/ 613146 w 1731502"/>
              <a:gd name="connsiteY64" fmla="*/ 897403 h 2151360"/>
              <a:gd name="connsiteX65" fmla="*/ 599549 w 1731502"/>
              <a:gd name="connsiteY65" fmla="*/ 917799 h 2151360"/>
              <a:gd name="connsiteX66" fmla="*/ 596150 w 1731502"/>
              <a:gd name="connsiteY66" fmla="*/ 927997 h 2151360"/>
              <a:gd name="connsiteX67" fmla="*/ 568956 w 1731502"/>
              <a:gd name="connsiteY67" fmla="*/ 934795 h 2151360"/>
              <a:gd name="connsiteX68" fmla="*/ 562157 w 1731502"/>
              <a:gd name="connsiteY68" fmla="*/ 955191 h 2151360"/>
              <a:gd name="connsiteX69" fmla="*/ 548560 w 1731502"/>
              <a:gd name="connsiteY69" fmla="*/ 975586 h 2151360"/>
              <a:gd name="connsiteX70" fmla="*/ 545161 w 1731502"/>
              <a:gd name="connsiteY70" fmla="*/ 1002780 h 2151360"/>
              <a:gd name="connsiteX71" fmla="*/ 528165 w 1731502"/>
              <a:gd name="connsiteY71" fmla="*/ 1016377 h 2151360"/>
              <a:gd name="connsiteX72" fmla="*/ 514568 w 1731502"/>
              <a:gd name="connsiteY72" fmla="*/ 1019777 h 2151360"/>
              <a:gd name="connsiteX73" fmla="*/ 504370 w 1731502"/>
              <a:gd name="connsiteY73" fmla="*/ 1029974 h 2151360"/>
              <a:gd name="connsiteX74" fmla="*/ 500971 w 1731502"/>
              <a:gd name="connsiteY74" fmla="*/ 1040172 h 2151360"/>
              <a:gd name="connsiteX75" fmla="*/ 480575 w 1731502"/>
              <a:gd name="connsiteY75" fmla="*/ 1053769 h 2151360"/>
              <a:gd name="connsiteX76" fmla="*/ 470378 w 1731502"/>
              <a:gd name="connsiteY76" fmla="*/ 1063967 h 2151360"/>
              <a:gd name="connsiteX77" fmla="*/ 463579 w 1731502"/>
              <a:gd name="connsiteY77" fmla="*/ 1074165 h 2151360"/>
              <a:gd name="connsiteX78" fmla="*/ 453381 w 1731502"/>
              <a:gd name="connsiteY78" fmla="*/ 1080963 h 2151360"/>
              <a:gd name="connsiteX79" fmla="*/ 446583 w 1731502"/>
              <a:gd name="connsiteY79" fmla="*/ 1114956 h 2151360"/>
              <a:gd name="connsiteX80" fmla="*/ 443184 w 1731502"/>
              <a:gd name="connsiteY80" fmla="*/ 1128553 h 2151360"/>
              <a:gd name="connsiteX81" fmla="*/ 422788 w 1731502"/>
              <a:gd name="connsiteY81" fmla="*/ 1142150 h 2151360"/>
              <a:gd name="connsiteX82" fmla="*/ 419389 w 1731502"/>
              <a:gd name="connsiteY82" fmla="*/ 1152348 h 2151360"/>
              <a:gd name="connsiteX83" fmla="*/ 398993 w 1731502"/>
              <a:gd name="connsiteY83" fmla="*/ 1169344 h 2151360"/>
              <a:gd name="connsiteX84" fmla="*/ 378598 w 1731502"/>
              <a:gd name="connsiteY84" fmla="*/ 1186340 h 2151360"/>
              <a:gd name="connsiteX85" fmla="*/ 371799 w 1731502"/>
              <a:gd name="connsiteY85" fmla="*/ 1210135 h 2151360"/>
              <a:gd name="connsiteX86" fmla="*/ 375198 w 1731502"/>
              <a:gd name="connsiteY86" fmla="*/ 1223732 h 2151360"/>
              <a:gd name="connsiteX87" fmla="*/ 392195 w 1731502"/>
              <a:gd name="connsiteY87" fmla="*/ 1250926 h 2151360"/>
              <a:gd name="connsiteX88" fmla="*/ 388795 w 1731502"/>
              <a:gd name="connsiteY88" fmla="*/ 1261124 h 2151360"/>
              <a:gd name="connsiteX89" fmla="*/ 405792 w 1731502"/>
              <a:gd name="connsiteY89" fmla="*/ 1278120 h 2151360"/>
              <a:gd name="connsiteX90" fmla="*/ 412590 w 1731502"/>
              <a:gd name="connsiteY90" fmla="*/ 1308713 h 2151360"/>
              <a:gd name="connsiteX91" fmla="*/ 402392 w 1731502"/>
              <a:gd name="connsiteY91" fmla="*/ 1315512 h 2151360"/>
              <a:gd name="connsiteX92" fmla="*/ 381997 w 1731502"/>
              <a:gd name="connsiteY92" fmla="*/ 1322310 h 2151360"/>
              <a:gd name="connsiteX93" fmla="*/ 371799 w 1731502"/>
              <a:gd name="connsiteY93" fmla="*/ 1325710 h 2151360"/>
              <a:gd name="connsiteX94" fmla="*/ 198437 w 1731502"/>
              <a:gd name="connsiteY94" fmla="*/ 1329109 h 2151360"/>
              <a:gd name="connsiteX95" fmla="*/ 188239 w 1731502"/>
              <a:gd name="connsiteY95" fmla="*/ 1332508 h 2151360"/>
              <a:gd name="connsiteX96" fmla="*/ 150847 w 1731502"/>
              <a:gd name="connsiteY96" fmla="*/ 1335907 h 2151360"/>
              <a:gd name="connsiteX97" fmla="*/ 140650 w 1731502"/>
              <a:gd name="connsiteY97" fmla="*/ 1366501 h 2151360"/>
              <a:gd name="connsiteX98" fmla="*/ 137250 w 1731502"/>
              <a:gd name="connsiteY98" fmla="*/ 1376699 h 2151360"/>
              <a:gd name="connsiteX99" fmla="*/ 140650 w 1731502"/>
              <a:gd name="connsiteY99" fmla="*/ 1390296 h 2151360"/>
              <a:gd name="connsiteX100" fmla="*/ 164444 w 1731502"/>
              <a:gd name="connsiteY100" fmla="*/ 1410691 h 2151360"/>
              <a:gd name="connsiteX101" fmla="*/ 174642 w 1731502"/>
              <a:gd name="connsiteY101" fmla="*/ 1420889 h 2151360"/>
              <a:gd name="connsiteX102" fmla="*/ 195038 w 1731502"/>
              <a:gd name="connsiteY102" fmla="*/ 1434486 h 2151360"/>
              <a:gd name="connsiteX103" fmla="*/ 195038 w 1731502"/>
              <a:gd name="connsiteY103" fmla="*/ 1468478 h 2151360"/>
              <a:gd name="connsiteX104" fmla="*/ 198437 w 1731502"/>
              <a:gd name="connsiteY104" fmla="*/ 1478676 h 2151360"/>
              <a:gd name="connsiteX105" fmla="*/ 208635 w 1731502"/>
              <a:gd name="connsiteY105" fmla="*/ 1482075 h 2151360"/>
              <a:gd name="connsiteX106" fmla="*/ 195038 w 1731502"/>
              <a:gd name="connsiteY106" fmla="*/ 1563658 h 2151360"/>
              <a:gd name="connsiteX107" fmla="*/ 178041 w 1731502"/>
              <a:gd name="connsiteY107" fmla="*/ 1567057 h 2151360"/>
              <a:gd name="connsiteX108" fmla="*/ 154247 w 1731502"/>
              <a:gd name="connsiteY108" fmla="*/ 1597650 h 2151360"/>
              <a:gd name="connsiteX109" fmla="*/ 150847 w 1731502"/>
              <a:gd name="connsiteY109" fmla="*/ 1607848 h 2151360"/>
              <a:gd name="connsiteX110" fmla="*/ 144049 w 1731502"/>
              <a:gd name="connsiteY110" fmla="*/ 1675833 h 2151360"/>
              <a:gd name="connsiteX111" fmla="*/ 140650 w 1731502"/>
              <a:gd name="connsiteY111" fmla="*/ 1689430 h 2151360"/>
              <a:gd name="connsiteX112" fmla="*/ 137250 w 1731502"/>
              <a:gd name="connsiteY112" fmla="*/ 1713225 h 2151360"/>
              <a:gd name="connsiteX113" fmla="*/ 116855 w 1731502"/>
              <a:gd name="connsiteY113" fmla="*/ 1723423 h 2151360"/>
              <a:gd name="connsiteX114" fmla="*/ 113456 w 1731502"/>
              <a:gd name="connsiteY114" fmla="*/ 1733620 h 2151360"/>
              <a:gd name="connsiteX115" fmla="*/ 93060 w 1731502"/>
              <a:gd name="connsiteY115" fmla="*/ 1764214 h 2151360"/>
              <a:gd name="connsiteX116" fmla="*/ 86262 w 1731502"/>
              <a:gd name="connsiteY116" fmla="*/ 1774412 h 2151360"/>
              <a:gd name="connsiteX117" fmla="*/ 79463 w 1731502"/>
              <a:gd name="connsiteY117" fmla="*/ 1784609 h 2151360"/>
              <a:gd name="connsiteX118" fmla="*/ 72665 w 1731502"/>
              <a:gd name="connsiteY118" fmla="*/ 1805005 h 2151360"/>
              <a:gd name="connsiteX119" fmla="*/ 59068 w 1731502"/>
              <a:gd name="connsiteY119" fmla="*/ 1825400 h 2151360"/>
              <a:gd name="connsiteX120" fmla="*/ 48870 w 1731502"/>
              <a:gd name="connsiteY120" fmla="*/ 1828800 h 2151360"/>
              <a:gd name="connsiteX121" fmla="*/ 45470 w 1731502"/>
              <a:gd name="connsiteY121" fmla="*/ 1842397 h 2151360"/>
              <a:gd name="connsiteX122" fmla="*/ 14877 w 1731502"/>
              <a:gd name="connsiteY122" fmla="*/ 1869591 h 2151360"/>
              <a:gd name="connsiteX123" fmla="*/ 11478 w 1731502"/>
              <a:gd name="connsiteY123" fmla="*/ 1879788 h 2151360"/>
              <a:gd name="connsiteX124" fmla="*/ 8079 w 1731502"/>
              <a:gd name="connsiteY124" fmla="*/ 1893386 h 2151360"/>
              <a:gd name="connsiteX125" fmla="*/ 1280 w 1731502"/>
              <a:gd name="connsiteY125" fmla="*/ 1913781 h 2151360"/>
              <a:gd name="connsiteX126" fmla="*/ 4679 w 1731502"/>
              <a:gd name="connsiteY126" fmla="*/ 2015759 h 2151360"/>
              <a:gd name="connsiteX127" fmla="*/ 18276 w 1731502"/>
              <a:gd name="connsiteY127" fmla="*/ 2036154 h 2151360"/>
              <a:gd name="connsiteX128" fmla="*/ 31873 w 1731502"/>
              <a:gd name="connsiteY128" fmla="*/ 2066748 h 2151360"/>
              <a:gd name="connsiteX129" fmla="*/ 42071 w 1731502"/>
              <a:gd name="connsiteY129" fmla="*/ 2070147 h 2151360"/>
              <a:gd name="connsiteX130" fmla="*/ 48870 w 1731502"/>
              <a:gd name="connsiteY130" fmla="*/ 2080345 h 2151360"/>
              <a:gd name="connsiteX131" fmla="*/ 65866 w 1731502"/>
              <a:gd name="connsiteY131" fmla="*/ 2104139 h 2151360"/>
              <a:gd name="connsiteX132" fmla="*/ 76064 w 1731502"/>
              <a:gd name="connsiteY132" fmla="*/ 2107539 h 2151360"/>
              <a:gd name="connsiteX133" fmla="*/ 82862 w 1731502"/>
              <a:gd name="connsiteY133" fmla="*/ 2117736 h 2151360"/>
              <a:gd name="connsiteX134" fmla="*/ 93060 w 1731502"/>
              <a:gd name="connsiteY134" fmla="*/ 2127934 h 2151360"/>
              <a:gd name="connsiteX135" fmla="*/ 99859 w 1731502"/>
              <a:gd name="connsiteY135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786508 w 1731502"/>
              <a:gd name="connsiteY48" fmla="*/ 656056 h 2151360"/>
              <a:gd name="connsiteX49" fmla="*/ 803867 w 1731502"/>
              <a:gd name="connsiteY49" fmla="*/ 708771 h 2151360"/>
              <a:gd name="connsiteX50" fmla="*/ 766113 w 1731502"/>
              <a:gd name="connsiteY50" fmla="*/ 693448 h 2151360"/>
              <a:gd name="connsiteX51" fmla="*/ 762660 w 1731502"/>
              <a:gd name="connsiteY51" fmla="*/ 712672 h 2151360"/>
              <a:gd name="connsiteX52" fmla="*/ 752516 w 1731502"/>
              <a:gd name="connsiteY52" fmla="*/ 724041 h 2151360"/>
              <a:gd name="connsiteX53" fmla="*/ 781710 w 1731502"/>
              <a:gd name="connsiteY53" fmla="*/ 722197 h 2151360"/>
              <a:gd name="connsiteX54" fmla="*/ 732120 w 1731502"/>
              <a:gd name="connsiteY54" fmla="*/ 768232 h 2151360"/>
              <a:gd name="connsiteX55" fmla="*/ 701527 w 1731502"/>
              <a:gd name="connsiteY55" fmla="*/ 788627 h 2151360"/>
              <a:gd name="connsiteX56" fmla="*/ 691329 w 1731502"/>
              <a:gd name="connsiteY56" fmla="*/ 795426 h 2151360"/>
              <a:gd name="connsiteX57" fmla="*/ 681131 w 1731502"/>
              <a:gd name="connsiteY57" fmla="*/ 798825 h 2151360"/>
              <a:gd name="connsiteX58" fmla="*/ 670934 w 1731502"/>
              <a:gd name="connsiteY58" fmla="*/ 805623 h 2151360"/>
              <a:gd name="connsiteX59" fmla="*/ 660736 w 1731502"/>
              <a:gd name="connsiteY59" fmla="*/ 826019 h 2151360"/>
              <a:gd name="connsiteX60" fmla="*/ 650538 w 1731502"/>
              <a:gd name="connsiteY60" fmla="*/ 836217 h 2151360"/>
              <a:gd name="connsiteX61" fmla="*/ 633542 w 1731502"/>
              <a:gd name="connsiteY61" fmla="*/ 866810 h 2151360"/>
              <a:gd name="connsiteX62" fmla="*/ 623344 w 1731502"/>
              <a:gd name="connsiteY62" fmla="*/ 873609 h 2151360"/>
              <a:gd name="connsiteX63" fmla="*/ 613146 w 1731502"/>
              <a:gd name="connsiteY63" fmla="*/ 897403 h 2151360"/>
              <a:gd name="connsiteX64" fmla="*/ 599549 w 1731502"/>
              <a:gd name="connsiteY64" fmla="*/ 917799 h 2151360"/>
              <a:gd name="connsiteX65" fmla="*/ 596150 w 1731502"/>
              <a:gd name="connsiteY65" fmla="*/ 927997 h 2151360"/>
              <a:gd name="connsiteX66" fmla="*/ 568956 w 1731502"/>
              <a:gd name="connsiteY66" fmla="*/ 934795 h 2151360"/>
              <a:gd name="connsiteX67" fmla="*/ 562157 w 1731502"/>
              <a:gd name="connsiteY67" fmla="*/ 955191 h 2151360"/>
              <a:gd name="connsiteX68" fmla="*/ 548560 w 1731502"/>
              <a:gd name="connsiteY68" fmla="*/ 975586 h 2151360"/>
              <a:gd name="connsiteX69" fmla="*/ 545161 w 1731502"/>
              <a:gd name="connsiteY69" fmla="*/ 1002780 h 2151360"/>
              <a:gd name="connsiteX70" fmla="*/ 528165 w 1731502"/>
              <a:gd name="connsiteY70" fmla="*/ 1016377 h 2151360"/>
              <a:gd name="connsiteX71" fmla="*/ 514568 w 1731502"/>
              <a:gd name="connsiteY71" fmla="*/ 1019777 h 2151360"/>
              <a:gd name="connsiteX72" fmla="*/ 504370 w 1731502"/>
              <a:gd name="connsiteY72" fmla="*/ 1029974 h 2151360"/>
              <a:gd name="connsiteX73" fmla="*/ 500971 w 1731502"/>
              <a:gd name="connsiteY73" fmla="*/ 1040172 h 2151360"/>
              <a:gd name="connsiteX74" fmla="*/ 480575 w 1731502"/>
              <a:gd name="connsiteY74" fmla="*/ 1053769 h 2151360"/>
              <a:gd name="connsiteX75" fmla="*/ 470378 w 1731502"/>
              <a:gd name="connsiteY75" fmla="*/ 1063967 h 2151360"/>
              <a:gd name="connsiteX76" fmla="*/ 463579 w 1731502"/>
              <a:gd name="connsiteY76" fmla="*/ 1074165 h 2151360"/>
              <a:gd name="connsiteX77" fmla="*/ 453381 w 1731502"/>
              <a:gd name="connsiteY77" fmla="*/ 1080963 h 2151360"/>
              <a:gd name="connsiteX78" fmla="*/ 446583 w 1731502"/>
              <a:gd name="connsiteY78" fmla="*/ 1114956 h 2151360"/>
              <a:gd name="connsiteX79" fmla="*/ 443184 w 1731502"/>
              <a:gd name="connsiteY79" fmla="*/ 1128553 h 2151360"/>
              <a:gd name="connsiteX80" fmla="*/ 422788 w 1731502"/>
              <a:gd name="connsiteY80" fmla="*/ 1142150 h 2151360"/>
              <a:gd name="connsiteX81" fmla="*/ 419389 w 1731502"/>
              <a:gd name="connsiteY81" fmla="*/ 1152348 h 2151360"/>
              <a:gd name="connsiteX82" fmla="*/ 398993 w 1731502"/>
              <a:gd name="connsiteY82" fmla="*/ 1169344 h 2151360"/>
              <a:gd name="connsiteX83" fmla="*/ 378598 w 1731502"/>
              <a:gd name="connsiteY83" fmla="*/ 1186340 h 2151360"/>
              <a:gd name="connsiteX84" fmla="*/ 371799 w 1731502"/>
              <a:gd name="connsiteY84" fmla="*/ 1210135 h 2151360"/>
              <a:gd name="connsiteX85" fmla="*/ 375198 w 1731502"/>
              <a:gd name="connsiteY85" fmla="*/ 1223732 h 2151360"/>
              <a:gd name="connsiteX86" fmla="*/ 392195 w 1731502"/>
              <a:gd name="connsiteY86" fmla="*/ 1250926 h 2151360"/>
              <a:gd name="connsiteX87" fmla="*/ 388795 w 1731502"/>
              <a:gd name="connsiteY87" fmla="*/ 1261124 h 2151360"/>
              <a:gd name="connsiteX88" fmla="*/ 405792 w 1731502"/>
              <a:gd name="connsiteY88" fmla="*/ 1278120 h 2151360"/>
              <a:gd name="connsiteX89" fmla="*/ 412590 w 1731502"/>
              <a:gd name="connsiteY89" fmla="*/ 1308713 h 2151360"/>
              <a:gd name="connsiteX90" fmla="*/ 402392 w 1731502"/>
              <a:gd name="connsiteY90" fmla="*/ 1315512 h 2151360"/>
              <a:gd name="connsiteX91" fmla="*/ 381997 w 1731502"/>
              <a:gd name="connsiteY91" fmla="*/ 1322310 h 2151360"/>
              <a:gd name="connsiteX92" fmla="*/ 371799 w 1731502"/>
              <a:gd name="connsiteY92" fmla="*/ 1325710 h 2151360"/>
              <a:gd name="connsiteX93" fmla="*/ 198437 w 1731502"/>
              <a:gd name="connsiteY93" fmla="*/ 1329109 h 2151360"/>
              <a:gd name="connsiteX94" fmla="*/ 188239 w 1731502"/>
              <a:gd name="connsiteY94" fmla="*/ 1332508 h 2151360"/>
              <a:gd name="connsiteX95" fmla="*/ 150847 w 1731502"/>
              <a:gd name="connsiteY95" fmla="*/ 1335907 h 2151360"/>
              <a:gd name="connsiteX96" fmla="*/ 140650 w 1731502"/>
              <a:gd name="connsiteY96" fmla="*/ 1366501 h 2151360"/>
              <a:gd name="connsiteX97" fmla="*/ 137250 w 1731502"/>
              <a:gd name="connsiteY97" fmla="*/ 1376699 h 2151360"/>
              <a:gd name="connsiteX98" fmla="*/ 140650 w 1731502"/>
              <a:gd name="connsiteY98" fmla="*/ 1390296 h 2151360"/>
              <a:gd name="connsiteX99" fmla="*/ 164444 w 1731502"/>
              <a:gd name="connsiteY99" fmla="*/ 1410691 h 2151360"/>
              <a:gd name="connsiteX100" fmla="*/ 174642 w 1731502"/>
              <a:gd name="connsiteY100" fmla="*/ 1420889 h 2151360"/>
              <a:gd name="connsiteX101" fmla="*/ 195038 w 1731502"/>
              <a:gd name="connsiteY101" fmla="*/ 1434486 h 2151360"/>
              <a:gd name="connsiteX102" fmla="*/ 195038 w 1731502"/>
              <a:gd name="connsiteY102" fmla="*/ 1468478 h 2151360"/>
              <a:gd name="connsiteX103" fmla="*/ 198437 w 1731502"/>
              <a:gd name="connsiteY103" fmla="*/ 1478676 h 2151360"/>
              <a:gd name="connsiteX104" fmla="*/ 208635 w 1731502"/>
              <a:gd name="connsiteY104" fmla="*/ 1482075 h 2151360"/>
              <a:gd name="connsiteX105" fmla="*/ 195038 w 1731502"/>
              <a:gd name="connsiteY105" fmla="*/ 1563658 h 2151360"/>
              <a:gd name="connsiteX106" fmla="*/ 178041 w 1731502"/>
              <a:gd name="connsiteY106" fmla="*/ 1567057 h 2151360"/>
              <a:gd name="connsiteX107" fmla="*/ 154247 w 1731502"/>
              <a:gd name="connsiteY107" fmla="*/ 1597650 h 2151360"/>
              <a:gd name="connsiteX108" fmla="*/ 150847 w 1731502"/>
              <a:gd name="connsiteY108" fmla="*/ 1607848 h 2151360"/>
              <a:gd name="connsiteX109" fmla="*/ 144049 w 1731502"/>
              <a:gd name="connsiteY109" fmla="*/ 1675833 h 2151360"/>
              <a:gd name="connsiteX110" fmla="*/ 140650 w 1731502"/>
              <a:gd name="connsiteY110" fmla="*/ 1689430 h 2151360"/>
              <a:gd name="connsiteX111" fmla="*/ 137250 w 1731502"/>
              <a:gd name="connsiteY111" fmla="*/ 1713225 h 2151360"/>
              <a:gd name="connsiteX112" fmla="*/ 116855 w 1731502"/>
              <a:gd name="connsiteY112" fmla="*/ 1723423 h 2151360"/>
              <a:gd name="connsiteX113" fmla="*/ 113456 w 1731502"/>
              <a:gd name="connsiteY113" fmla="*/ 1733620 h 2151360"/>
              <a:gd name="connsiteX114" fmla="*/ 93060 w 1731502"/>
              <a:gd name="connsiteY114" fmla="*/ 1764214 h 2151360"/>
              <a:gd name="connsiteX115" fmla="*/ 86262 w 1731502"/>
              <a:gd name="connsiteY115" fmla="*/ 1774412 h 2151360"/>
              <a:gd name="connsiteX116" fmla="*/ 79463 w 1731502"/>
              <a:gd name="connsiteY116" fmla="*/ 1784609 h 2151360"/>
              <a:gd name="connsiteX117" fmla="*/ 72665 w 1731502"/>
              <a:gd name="connsiteY117" fmla="*/ 1805005 h 2151360"/>
              <a:gd name="connsiteX118" fmla="*/ 59068 w 1731502"/>
              <a:gd name="connsiteY118" fmla="*/ 1825400 h 2151360"/>
              <a:gd name="connsiteX119" fmla="*/ 48870 w 1731502"/>
              <a:gd name="connsiteY119" fmla="*/ 1828800 h 2151360"/>
              <a:gd name="connsiteX120" fmla="*/ 45470 w 1731502"/>
              <a:gd name="connsiteY120" fmla="*/ 1842397 h 2151360"/>
              <a:gd name="connsiteX121" fmla="*/ 14877 w 1731502"/>
              <a:gd name="connsiteY121" fmla="*/ 1869591 h 2151360"/>
              <a:gd name="connsiteX122" fmla="*/ 11478 w 1731502"/>
              <a:gd name="connsiteY122" fmla="*/ 1879788 h 2151360"/>
              <a:gd name="connsiteX123" fmla="*/ 8079 w 1731502"/>
              <a:gd name="connsiteY123" fmla="*/ 1893386 h 2151360"/>
              <a:gd name="connsiteX124" fmla="*/ 1280 w 1731502"/>
              <a:gd name="connsiteY124" fmla="*/ 1913781 h 2151360"/>
              <a:gd name="connsiteX125" fmla="*/ 4679 w 1731502"/>
              <a:gd name="connsiteY125" fmla="*/ 2015759 h 2151360"/>
              <a:gd name="connsiteX126" fmla="*/ 18276 w 1731502"/>
              <a:gd name="connsiteY126" fmla="*/ 2036154 h 2151360"/>
              <a:gd name="connsiteX127" fmla="*/ 31873 w 1731502"/>
              <a:gd name="connsiteY127" fmla="*/ 2066748 h 2151360"/>
              <a:gd name="connsiteX128" fmla="*/ 42071 w 1731502"/>
              <a:gd name="connsiteY128" fmla="*/ 2070147 h 2151360"/>
              <a:gd name="connsiteX129" fmla="*/ 48870 w 1731502"/>
              <a:gd name="connsiteY129" fmla="*/ 2080345 h 2151360"/>
              <a:gd name="connsiteX130" fmla="*/ 65866 w 1731502"/>
              <a:gd name="connsiteY130" fmla="*/ 2104139 h 2151360"/>
              <a:gd name="connsiteX131" fmla="*/ 76064 w 1731502"/>
              <a:gd name="connsiteY131" fmla="*/ 2107539 h 2151360"/>
              <a:gd name="connsiteX132" fmla="*/ 82862 w 1731502"/>
              <a:gd name="connsiteY132" fmla="*/ 2117736 h 2151360"/>
              <a:gd name="connsiteX133" fmla="*/ 93060 w 1731502"/>
              <a:gd name="connsiteY133" fmla="*/ 2127934 h 2151360"/>
              <a:gd name="connsiteX134" fmla="*/ 99859 w 1731502"/>
              <a:gd name="connsiteY134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66113 w 1731502"/>
              <a:gd name="connsiteY49" fmla="*/ 693448 h 2151360"/>
              <a:gd name="connsiteX50" fmla="*/ 762660 w 1731502"/>
              <a:gd name="connsiteY50" fmla="*/ 712672 h 2151360"/>
              <a:gd name="connsiteX51" fmla="*/ 752516 w 1731502"/>
              <a:gd name="connsiteY51" fmla="*/ 724041 h 2151360"/>
              <a:gd name="connsiteX52" fmla="*/ 781710 w 1731502"/>
              <a:gd name="connsiteY52" fmla="*/ 722197 h 2151360"/>
              <a:gd name="connsiteX53" fmla="*/ 732120 w 1731502"/>
              <a:gd name="connsiteY53" fmla="*/ 768232 h 2151360"/>
              <a:gd name="connsiteX54" fmla="*/ 701527 w 1731502"/>
              <a:gd name="connsiteY54" fmla="*/ 788627 h 2151360"/>
              <a:gd name="connsiteX55" fmla="*/ 691329 w 1731502"/>
              <a:gd name="connsiteY55" fmla="*/ 795426 h 2151360"/>
              <a:gd name="connsiteX56" fmla="*/ 681131 w 1731502"/>
              <a:gd name="connsiteY56" fmla="*/ 798825 h 2151360"/>
              <a:gd name="connsiteX57" fmla="*/ 670934 w 1731502"/>
              <a:gd name="connsiteY57" fmla="*/ 805623 h 2151360"/>
              <a:gd name="connsiteX58" fmla="*/ 660736 w 1731502"/>
              <a:gd name="connsiteY58" fmla="*/ 826019 h 2151360"/>
              <a:gd name="connsiteX59" fmla="*/ 650538 w 1731502"/>
              <a:gd name="connsiteY59" fmla="*/ 836217 h 2151360"/>
              <a:gd name="connsiteX60" fmla="*/ 633542 w 1731502"/>
              <a:gd name="connsiteY60" fmla="*/ 866810 h 2151360"/>
              <a:gd name="connsiteX61" fmla="*/ 623344 w 1731502"/>
              <a:gd name="connsiteY61" fmla="*/ 873609 h 2151360"/>
              <a:gd name="connsiteX62" fmla="*/ 613146 w 1731502"/>
              <a:gd name="connsiteY62" fmla="*/ 897403 h 2151360"/>
              <a:gd name="connsiteX63" fmla="*/ 599549 w 1731502"/>
              <a:gd name="connsiteY63" fmla="*/ 917799 h 2151360"/>
              <a:gd name="connsiteX64" fmla="*/ 596150 w 1731502"/>
              <a:gd name="connsiteY64" fmla="*/ 927997 h 2151360"/>
              <a:gd name="connsiteX65" fmla="*/ 568956 w 1731502"/>
              <a:gd name="connsiteY65" fmla="*/ 934795 h 2151360"/>
              <a:gd name="connsiteX66" fmla="*/ 562157 w 1731502"/>
              <a:gd name="connsiteY66" fmla="*/ 955191 h 2151360"/>
              <a:gd name="connsiteX67" fmla="*/ 548560 w 1731502"/>
              <a:gd name="connsiteY67" fmla="*/ 975586 h 2151360"/>
              <a:gd name="connsiteX68" fmla="*/ 545161 w 1731502"/>
              <a:gd name="connsiteY68" fmla="*/ 1002780 h 2151360"/>
              <a:gd name="connsiteX69" fmla="*/ 528165 w 1731502"/>
              <a:gd name="connsiteY69" fmla="*/ 1016377 h 2151360"/>
              <a:gd name="connsiteX70" fmla="*/ 514568 w 1731502"/>
              <a:gd name="connsiteY70" fmla="*/ 1019777 h 2151360"/>
              <a:gd name="connsiteX71" fmla="*/ 504370 w 1731502"/>
              <a:gd name="connsiteY71" fmla="*/ 1029974 h 2151360"/>
              <a:gd name="connsiteX72" fmla="*/ 500971 w 1731502"/>
              <a:gd name="connsiteY72" fmla="*/ 1040172 h 2151360"/>
              <a:gd name="connsiteX73" fmla="*/ 480575 w 1731502"/>
              <a:gd name="connsiteY73" fmla="*/ 1053769 h 2151360"/>
              <a:gd name="connsiteX74" fmla="*/ 470378 w 1731502"/>
              <a:gd name="connsiteY74" fmla="*/ 1063967 h 2151360"/>
              <a:gd name="connsiteX75" fmla="*/ 463579 w 1731502"/>
              <a:gd name="connsiteY75" fmla="*/ 1074165 h 2151360"/>
              <a:gd name="connsiteX76" fmla="*/ 453381 w 1731502"/>
              <a:gd name="connsiteY76" fmla="*/ 1080963 h 2151360"/>
              <a:gd name="connsiteX77" fmla="*/ 446583 w 1731502"/>
              <a:gd name="connsiteY77" fmla="*/ 1114956 h 2151360"/>
              <a:gd name="connsiteX78" fmla="*/ 443184 w 1731502"/>
              <a:gd name="connsiteY78" fmla="*/ 1128553 h 2151360"/>
              <a:gd name="connsiteX79" fmla="*/ 422788 w 1731502"/>
              <a:gd name="connsiteY79" fmla="*/ 1142150 h 2151360"/>
              <a:gd name="connsiteX80" fmla="*/ 419389 w 1731502"/>
              <a:gd name="connsiteY80" fmla="*/ 1152348 h 2151360"/>
              <a:gd name="connsiteX81" fmla="*/ 398993 w 1731502"/>
              <a:gd name="connsiteY81" fmla="*/ 1169344 h 2151360"/>
              <a:gd name="connsiteX82" fmla="*/ 378598 w 1731502"/>
              <a:gd name="connsiteY82" fmla="*/ 1186340 h 2151360"/>
              <a:gd name="connsiteX83" fmla="*/ 371799 w 1731502"/>
              <a:gd name="connsiteY83" fmla="*/ 1210135 h 2151360"/>
              <a:gd name="connsiteX84" fmla="*/ 375198 w 1731502"/>
              <a:gd name="connsiteY84" fmla="*/ 1223732 h 2151360"/>
              <a:gd name="connsiteX85" fmla="*/ 392195 w 1731502"/>
              <a:gd name="connsiteY85" fmla="*/ 1250926 h 2151360"/>
              <a:gd name="connsiteX86" fmla="*/ 388795 w 1731502"/>
              <a:gd name="connsiteY86" fmla="*/ 1261124 h 2151360"/>
              <a:gd name="connsiteX87" fmla="*/ 405792 w 1731502"/>
              <a:gd name="connsiteY87" fmla="*/ 1278120 h 2151360"/>
              <a:gd name="connsiteX88" fmla="*/ 412590 w 1731502"/>
              <a:gd name="connsiteY88" fmla="*/ 1308713 h 2151360"/>
              <a:gd name="connsiteX89" fmla="*/ 402392 w 1731502"/>
              <a:gd name="connsiteY89" fmla="*/ 1315512 h 2151360"/>
              <a:gd name="connsiteX90" fmla="*/ 381997 w 1731502"/>
              <a:gd name="connsiteY90" fmla="*/ 1322310 h 2151360"/>
              <a:gd name="connsiteX91" fmla="*/ 371799 w 1731502"/>
              <a:gd name="connsiteY91" fmla="*/ 1325710 h 2151360"/>
              <a:gd name="connsiteX92" fmla="*/ 198437 w 1731502"/>
              <a:gd name="connsiteY92" fmla="*/ 1329109 h 2151360"/>
              <a:gd name="connsiteX93" fmla="*/ 188239 w 1731502"/>
              <a:gd name="connsiteY93" fmla="*/ 1332508 h 2151360"/>
              <a:gd name="connsiteX94" fmla="*/ 150847 w 1731502"/>
              <a:gd name="connsiteY94" fmla="*/ 1335907 h 2151360"/>
              <a:gd name="connsiteX95" fmla="*/ 140650 w 1731502"/>
              <a:gd name="connsiteY95" fmla="*/ 1366501 h 2151360"/>
              <a:gd name="connsiteX96" fmla="*/ 137250 w 1731502"/>
              <a:gd name="connsiteY96" fmla="*/ 1376699 h 2151360"/>
              <a:gd name="connsiteX97" fmla="*/ 140650 w 1731502"/>
              <a:gd name="connsiteY97" fmla="*/ 1390296 h 2151360"/>
              <a:gd name="connsiteX98" fmla="*/ 164444 w 1731502"/>
              <a:gd name="connsiteY98" fmla="*/ 1410691 h 2151360"/>
              <a:gd name="connsiteX99" fmla="*/ 174642 w 1731502"/>
              <a:gd name="connsiteY99" fmla="*/ 1420889 h 2151360"/>
              <a:gd name="connsiteX100" fmla="*/ 195038 w 1731502"/>
              <a:gd name="connsiteY100" fmla="*/ 1434486 h 2151360"/>
              <a:gd name="connsiteX101" fmla="*/ 195038 w 1731502"/>
              <a:gd name="connsiteY101" fmla="*/ 1468478 h 2151360"/>
              <a:gd name="connsiteX102" fmla="*/ 198437 w 1731502"/>
              <a:gd name="connsiteY102" fmla="*/ 1478676 h 2151360"/>
              <a:gd name="connsiteX103" fmla="*/ 208635 w 1731502"/>
              <a:gd name="connsiteY103" fmla="*/ 1482075 h 2151360"/>
              <a:gd name="connsiteX104" fmla="*/ 195038 w 1731502"/>
              <a:gd name="connsiteY104" fmla="*/ 1563658 h 2151360"/>
              <a:gd name="connsiteX105" fmla="*/ 178041 w 1731502"/>
              <a:gd name="connsiteY105" fmla="*/ 1567057 h 2151360"/>
              <a:gd name="connsiteX106" fmla="*/ 154247 w 1731502"/>
              <a:gd name="connsiteY106" fmla="*/ 1597650 h 2151360"/>
              <a:gd name="connsiteX107" fmla="*/ 150847 w 1731502"/>
              <a:gd name="connsiteY107" fmla="*/ 1607848 h 2151360"/>
              <a:gd name="connsiteX108" fmla="*/ 144049 w 1731502"/>
              <a:gd name="connsiteY108" fmla="*/ 1675833 h 2151360"/>
              <a:gd name="connsiteX109" fmla="*/ 140650 w 1731502"/>
              <a:gd name="connsiteY109" fmla="*/ 1689430 h 2151360"/>
              <a:gd name="connsiteX110" fmla="*/ 137250 w 1731502"/>
              <a:gd name="connsiteY110" fmla="*/ 1713225 h 2151360"/>
              <a:gd name="connsiteX111" fmla="*/ 116855 w 1731502"/>
              <a:gd name="connsiteY111" fmla="*/ 1723423 h 2151360"/>
              <a:gd name="connsiteX112" fmla="*/ 113456 w 1731502"/>
              <a:gd name="connsiteY112" fmla="*/ 1733620 h 2151360"/>
              <a:gd name="connsiteX113" fmla="*/ 93060 w 1731502"/>
              <a:gd name="connsiteY113" fmla="*/ 1764214 h 2151360"/>
              <a:gd name="connsiteX114" fmla="*/ 86262 w 1731502"/>
              <a:gd name="connsiteY114" fmla="*/ 1774412 h 2151360"/>
              <a:gd name="connsiteX115" fmla="*/ 79463 w 1731502"/>
              <a:gd name="connsiteY115" fmla="*/ 1784609 h 2151360"/>
              <a:gd name="connsiteX116" fmla="*/ 72665 w 1731502"/>
              <a:gd name="connsiteY116" fmla="*/ 1805005 h 2151360"/>
              <a:gd name="connsiteX117" fmla="*/ 59068 w 1731502"/>
              <a:gd name="connsiteY117" fmla="*/ 1825400 h 2151360"/>
              <a:gd name="connsiteX118" fmla="*/ 48870 w 1731502"/>
              <a:gd name="connsiteY118" fmla="*/ 1828800 h 2151360"/>
              <a:gd name="connsiteX119" fmla="*/ 45470 w 1731502"/>
              <a:gd name="connsiteY119" fmla="*/ 1842397 h 2151360"/>
              <a:gd name="connsiteX120" fmla="*/ 14877 w 1731502"/>
              <a:gd name="connsiteY120" fmla="*/ 1869591 h 2151360"/>
              <a:gd name="connsiteX121" fmla="*/ 11478 w 1731502"/>
              <a:gd name="connsiteY121" fmla="*/ 1879788 h 2151360"/>
              <a:gd name="connsiteX122" fmla="*/ 8079 w 1731502"/>
              <a:gd name="connsiteY122" fmla="*/ 1893386 h 2151360"/>
              <a:gd name="connsiteX123" fmla="*/ 1280 w 1731502"/>
              <a:gd name="connsiteY123" fmla="*/ 1913781 h 2151360"/>
              <a:gd name="connsiteX124" fmla="*/ 4679 w 1731502"/>
              <a:gd name="connsiteY124" fmla="*/ 2015759 h 2151360"/>
              <a:gd name="connsiteX125" fmla="*/ 18276 w 1731502"/>
              <a:gd name="connsiteY125" fmla="*/ 2036154 h 2151360"/>
              <a:gd name="connsiteX126" fmla="*/ 31873 w 1731502"/>
              <a:gd name="connsiteY126" fmla="*/ 2066748 h 2151360"/>
              <a:gd name="connsiteX127" fmla="*/ 42071 w 1731502"/>
              <a:gd name="connsiteY127" fmla="*/ 2070147 h 2151360"/>
              <a:gd name="connsiteX128" fmla="*/ 48870 w 1731502"/>
              <a:gd name="connsiteY128" fmla="*/ 2080345 h 2151360"/>
              <a:gd name="connsiteX129" fmla="*/ 65866 w 1731502"/>
              <a:gd name="connsiteY129" fmla="*/ 2104139 h 2151360"/>
              <a:gd name="connsiteX130" fmla="*/ 76064 w 1731502"/>
              <a:gd name="connsiteY130" fmla="*/ 2107539 h 2151360"/>
              <a:gd name="connsiteX131" fmla="*/ 82862 w 1731502"/>
              <a:gd name="connsiteY131" fmla="*/ 2117736 h 2151360"/>
              <a:gd name="connsiteX132" fmla="*/ 93060 w 1731502"/>
              <a:gd name="connsiteY132" fmla="*/ 2127934 h 2151360"/>
              <a:gd name="connsiteX133" fmla="*/ 99859 w 1731502"/>
              <a:gd name="connsiteY133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62660 w 1731502"/>
              <a:gd name="connsiteY49" fmla="*/ 712672 h 2151360"/>
              <a:gd name="connsiteX50" fmla="*/ 752516 w 1731502"/>
              <a:gd name="connsiteY50" fmla="*/ 724041 h 2151360"/>
              <a:gd name="connsiteX51" fmla="*/ 781710 w 1731502"/>
              <a:gd name="connsiteY51" fmla="*/ 722197 h 2151360"/>
              <a:gd name="connsiteX52" fmla="*/ 732120 w 1731502"/>
              <a:gd name="connsiteY52" fmla="*/ 768232 h 2151360"/>
              <a:gd name="connsiteX53" fmla="*/ 701527 w 1731502"/>
              <a:gd name="connsiteY53" fmla="*/ 788627 h 2151360"/>
              <a:gd name="connsiteX54" fmla="*/ 691329 w 1731502"/>
              <a:gd name="connsiteY54" fmla="*/ 795426 h 2151360"/>
              <a:gd name="connsiteX55" fmla="*/ 681131 w 1731502"/>
              <a:gd name="connsiteY55" fmla="*/ 798825 h 2151360"/>
              <a:gd name="connsiteX56" fmla="*/ 670934 w 1731502"/>
              <a:gd name="connsiteY56" fmla="*/ 805623 h 2151360"/>
              <a:gd name="connsiteX57" fmla="*/ 660736 w 1731502"/>
              <a:gd name="connsiteY57" fmla="*/ 826019 h 2151360"/>
              <a:gd name="connsiteX58" fmla="*/ 650538 w 1731502"/>
              <a:gd name="connsiteY58" fmla="*/ 836217 h 2151360"/>
              <a:gd name="connsiteX59" fmla="*/ 633542 w 1731502"/>
              <a:gd name="connsiteY59" fmla="*/ 866810 h 2151360"/>
              <a:gd name="connsiteX60" fmla="*/ 623344 w 1731502"/>
              <a:gd name="connsiteY60" fmla="*/ 873609 h 2151360"/>
              <a:gd name="connsiteX61" fmla="*/ 613146 w 1731502"/>
              <a:gd name="connsiteY61" fmla="*/ 897403 h 2151360"/>
              <a:gd name="connsiteX62" fmla="*/ 599549 w 1731502"/>
              <a:gd name="connsiteY62" fmla="*/ 917799 h 2151360"/>
              <a:gd name="connsiteX63" fmla="*/ 596150 w 1731502"/>
              <a:gd name="connsiteY63" fmla="*/ 927997 h 2151360"/>
              <a:gd name="connsiteX64" fmla="*/ 568956 w 1731502"/>
              <a:gd name="connsiteY64" fmla="*/ 934795 h 2151360"/>
              <a:gd name="connsiteX65" fmla="*/ 562157 w 1731502"/>
              <a:gd name="connsiteY65" fmla="*/ 955191 h 2151360"/>
              <a:gd name="connsiteX66" fmla="*/ 548560 w 1731502"/>
              <a:gd name="connsiteY66" fmla="*/ 975586 h 2151360"/>
              <a:gd name="connsiteX67" fmla="*/ 545161 w 1731502"/>
              <a:gd name="connsiteY67" fmla="*/ 1002780 h 2151360"/>
              <a:gd name="connsiteX68" fmla="*/ 528165 w 1731502"/>
              <a:gd name="connsiteY68" fmla="*/ 1016377 h 2151360"/>
              <a:gd name="connsiteX69" fmla="*/ 514568 w 1731502"/>
              <a:gd name="connsiteY69" fmla="*/ 1019777 h 2151360"/>
              <a:gd name="connsiteX70" fmla="*/ 504370 w 1731502"/>
              <a:gd name="connsiteY70" fmla="*/ 1029974 h 2151360"/>
              <a:gd name="connsiteX71" fmla="*/ 500971 w 1731502"/>
              <a:gd name="connsiteY71" fmla="*/ 1040172 h 2151360"/>
              <a:gd name="connsiteX72" fmla="*/ 480575 w 1731502"/>
              <a:gd name="connsiteY72" fmla="*/ 1053769 h 2151360"/>
              <a:gd name="connsiteX73" fmla="*/ 470378 w 1731502"/>
              <a:gd name="connsiteY73" fmla="*/ 1063967 h 2151360"/>
              <a:gd name="connsiteX74" fmla="*/ 463579 w 1731502"/>
              <a:gd name="connsiteY74" fmla="*/ 1074165 h 2151360"/>
              <a:gd name="connsiteX75" fmla="*/ 453381 w 1731502"/>
              <a:gd name="connsiteY75" fmla="*/ 1080963 h 2151360"/>
              <a:gd name="connsiteX76" fmla="*/ 446583 w 1731502"/>
              <a:gd name="connsiteY76" fmla="*/ 1114956 h 2151360"/>
              <a:gd name="connsiteX77" fmla="*/ 443184 w 1731502"/>
              <a:gd name="connsiteY77" fmla="*/ 1128553 h 2151360"/>
              <a:gd name="connsiteX78" fmla="*/ 422788 w 1731502"/>
              <a:gd name="connsiteY78" fmla="*/ 1142150 h 2151360"/>
              <a:gd name="connsiteX79" fmla="*/ 419389 w 1731502"/>
              <a:gd name="connsiteY79" fmla="*/ 1152348 h 2151360"/>
              <a:gd name="connsiteX80" fmla="*/ 398993 w 1731502"/>
              <a:gd name="connsiteY80" fmla="*/ 1169344 h 2151360"/>
              <a:gd name="connsiteX81" fmla="*/ 378598 w 1731502"/>
              <a:gd name="connsiteY81" fmla="*/ 1186340 h 2151360"/>
              <a:gd name="connsiteX82" fmla="*/ 371799 w 1731502"/>
              <a:gd name="connsiteY82" fmla="*/ 1210135 h 2151360"/>
              <a:gd name="connsiteX83" fmla="*/ 375198 w 1731502"/>
              <a:gd name="connsiteY83" fmla="*/ 1223732 h 2151360"/>
              <a:gd name="connsiteX84" fmla="*/ 392195 w 1731502"/>
              <a:gd name="connsiteY84" fmla="*/ 1250926 h 2151360"/>
              <a:gd name="connsiteX85" fmla="*/ 388795 w 1731502"/>
              <a:gd name="connsiteY85" fmla="*/ 1261124 h 2151360"/>
              <a:gd name="connsiteX86" fmla="*/ 405792 w 1731502"/>
              <a:gd name="connsiteY86" fmla="*/ 1278120 h 2151360"/>
              <a:gd name="connsiteX87" fmla="*/ 412590 w 1731502"/>
              <a:gd name="connsiteY87" fmla="*/ 1308713 h 2151360"/>
              <a:gd name="connsiteX88" fmla="*/ 402392 w 1731502"/>
              <a:gd name="connsiteY88" fmla="*/ 1315512 h 2151360"/>
              <a:gd name="connsiteX89" fmla="*/ 381997 w 1731502"/>
              <a:gd name="connsiteY89" fmla="*/ 1322310 h 2151360"/>
              <a:gd name="connsiteX90" fmla="*/ 371799 w 1731502"/>
              <a:gd name="connsiteY90" fmla="*/ 1325710 h 2151360"/>
              <a:gd name="connsiteX91" fmla="*/ 198437 w 1731502"/>
              <a:gd name="connsiteY91" fmla="*/ 1329109 h 2151360"/>
              <a:gd name="connsiteX92" fmla="*/ 188239 w 1731502"/>
              <a:gd name="connsiteY92" fmla="*/ 1332508 h 2151360"/>
              <a:gd name="connsiteX93" fmla="*/ 150847 w 1731502"/>
              <a:gd name="connsiteY93" fmla="*/ 1335907 h 2151360"/>
              <a:gd name="connsiteX94" fmla="*/ 140650 w 1731502"/>
              <a:gd name="connsiteY94" fmla="*/ 1366501 h 2151360"/>
              <a:gd name="connsiteX95" fmla="*/ 137250 w 1731502"/>
              <a:gd name="connsiteY95" fmla="*/ 1376699 h 2151360"/>
              <a:gd name="connsiteX96" fmla="*/ 140650 w 1731502"/>
              <a:gd name="connsiteY96" fmla="*/ 1390296 h 2151360"/>
              <a:gd name="connsiteX97" fmla="*/ 164444 w 1731502"/>
              <a:gd name="connsiteY97" fmla="*/ 1410691 h 2151360"/>
              <a:gd name="connsiteX98" fmla="*/ 174642 w 1731502"/>
              <a:gd name="connsiteY98" fmla="*/ 1420889 h 2151360"/>
              <a:gd name="connsiteX99" fmla="*/ 195038 w 1731502"/>
              <a:gd name="connsiteY99" fmla="*/ 1434486 h 2151360"/>
              <a:gd name="connsiteX100" fmla="*/ 195038 w 1731502"/>
              <a:gd name="connsiteY100" fmla="*/ 1468478 h 2151360"/>
              <a:gd name="connsiteX101" fmla="*/ 198437 w 1731502"/>
              <a:gd name="connsiteY101" fmla="*/ 1478676 h 2151360"/>
              <a:gd name="connsiteX102" fmla="*/ 208635 w 1731502"/>
              <a:gd name="connsiteY102" fmla="*/ 1482075 h 2151360"/>
              <a:gd name="connsiteX103" fmla="*/ 195038 w 1731502"/>
              <a:gd name="connsiteY103" fmla="*/ 1563658 h 2151360"/>
              <a:gd name="connsiteX104" fmla="*/ 178041 w 1731502"/>
              <a:gd name="connsiteY104" fmla="*/ 1567057 h 2151360"/>
              <a:gd name="connsiteX105" fmla="*/ 154247 w 1731502"/>
              <a:gd name="connsiteY105" fmla="*/ 1597650 h 2151360"/>
              <a:gd name="connsiteX106" fmla="*/ 150847 w 1731502"/>
              <a:gd name="connsiteY106" fmla="*/ 1607848 h 2151360"/>
              <a:gd name="connsiteX107" fmla="*/ 144049 w 1731502"/>
              <a:gd name="connsiteY107" fmla="*/ 1675833 h 2151360"/>
              <a:gd name="connsiteX108" fmla="*/ 140650 w 1731502"/>
              <a:gd name="connsiteY108" fmla="*/ 1689430 h 2151360"/>
              <a:gd name="connsiteX109" fmla="*/ 137250 w 1731502"/>
              <a:gd name="connsiteY109" fmla="*/ 1713225 h 2151360"/>
              <a:gd name="connsiteX110" fmla="*/ 116855 w 1731502"/>
              <a:gd name="connsiteY110" fmla="*/ 1723423 h 2151360"/>
              <a:gd name="connsiteX111" fmla="*/ 113456 w 1731502"/>
              <a:gd name="connsiteY111" fmla="*/ 1733620 h 2151360"/>
              <a:gd name="connsiteX112" fmla="*/ 93060 w 1731502"/>
              <a:gd name="connsiteY112" fmla="*/ 1764214 h 2151360"/>
              <a:gd name="connsiteX113" fmla="*/ 86262 w 1731502"/>
              <a:gd name="connsiteY113" fmla="*/ 1774412 h 2151360"/>
              <a:gd name="connsiteX114" fmla="*/ 79463 w 1731502"/>
              <a:gd name="connsiteY114" fmla="*/ 1784609 h 2151360"/>
              <a:gd name="connsiteX115" fmla="*/ 72665 w 1731502"/>
              <a:gd name="connsiteY115" fmla="*/ 1805005 h 2151360"/>
              <a:gd name="connsiteX116" fmla="*/ 59068 w 1731502"/>
              <a:gd name="connsiteY116" fmla="*/ 1825400 h 2151360"/>
              <a:gd name="connsiteX117" fmla="*/ 48870 w 1731502"/>
              <a:gd name="connsiteY117" fmla="*/ 1828800 h 2151360"/>
              <a:gd name="connsiteX118" fmla="*/ 45470 w 1731502"/>
              <a:gd name="connsiteY118" fmla="*/ 1842397 h 2151360"/>
              <a:gd name="connsiteX119" fmla="*/ 14877 w 1731502"/>
              <a:gd name="connsiteY119" fmla="*/ 1869591 h 2151360"/>
              <a:gd name="connsiteX120" fmla="*/ 11478 w 1731502"/>
              <a:gd name="connsiteY120" fmla="*/ 1879788 h 2151360"/>
              <a:gd name="connsiteX121" fmla="*/ 8079 w 1731502"/>
              <a:gd name="connsiteY121" fmla="*/ 1893386 h 2151360"/>
              <a:gd name="connsiteX122" fmla="*/ 1280 w 1731502"/>
              <a:gd name="connsiteY122" fmla="*/ 1913781 h 2151360"/>
              <a:gd name="connsiteX123" fmla="*/ 4679 w 1731502"/>
              <a:gd name="connsiteY123" fmla="*/ 2015759 h 2151360"/>
              <a:gd name="connsiteX124" fmla="*/ 18276 w 1731502"/>
              <a:gd name="connsiteY124" fmla="*/ 2036154 h 2151360"/>
              <a:gd name="connsiteX125" fmla="*/ 31873 w 1731502"/>
              <a:gd name="connsiteY125" fmla="*/ 2066748 h 2151360"/>
              <a:gd name="connsiteX126" fmla="*/ 42071 w 1731502"/>
              <a:gd name="connsiteY126" fmla="*/ 2070147 h 2151360"/>
              <a:gd name="connsiteX127" fmla="*/ 48870 w 1731502"/>
              <a:gd name="connsiteY127" fmla="*/ 2080345 h 2151360"/>
              <a:gd name="connsiteX128" fmla="*/ 65866 w 1731502"/>
              <a:gd name="connsiteY128" fmla="*/ 2104139 h 2151360"/>
              <a:gd name="connsiteX129" fmla="*/ 76064 w 1731502"/>
              <a:gd name="connsiteY129" fmla="*/ 2107539 h 2151360"/>
              <a:gd name="connsiteX130" fmla="*/ 82862 w 1731502"/>
              <a:gd name="connsiteY130" fmla="*/ 2117736 h 2151360"/>
              <a:gd name="connsiteX131" fmla="*/ 93060 w 1731502"/>
              <a:gd name="connsiteY131" fmla="*/ 2127934 h 2151360"/>
              <a:gd name="connsiteX132" fmla="*/ 99859 w 1731502"/>
              <a:gd name="connsiteY132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62660 w 1731502"/>
              <a:gd name="connsiteY49" fmla="*/ 712672 h 2151360"/>
              <a:gd name="connsiteX50" fmla="*/ 781710 w 1731502"/>
              <a:gd name="connsiteY50" fmla="*/ 722197 h 2151360"/>
              <a:gd name="connsiteX51" fmla="*/ 732120 w 1731502"/>
              <a:gd name="connsiteY51" fmla="*/ 768232 h 2151360"/>
              <a:gd name="connsiteX52" fmla="*/ 701527 w 1731502"/>
              <a:gd name="connsiteY52" fmla="*/ 788627 h 2151360"/>
              <a:gd name="connsiteX53" fmla="*/ 691329 w 1731502"/>
              <a:gd name="connsiteY53" fmla="*/ 795426 h 2151360"/>
              <a:gd name="connsiteX54" fmla="*/ 681131 w 1731502"/>
              <a:gd name="connsiteY54" fmla="*/ 798825 h 2151360"/>
              <a:gd name="connsiteX55" fmla="*/ 670934 w 1731502"/>
              <a:gd name="connsiteY55" fmla="*/ 805623 h 2151360"/>
              <a:gd name="connsiteX56" fmla="*/ 660736 w 1731502"/>
              <a:gd name="connsiteY56" fmla="*/ 826019 h 2151360"/>
              <a:gd name="connsiteX57" fmla="*/ 650538 w 1731502"/>
              <a:gd name="connsiteY57" fmla="*/ 836217 h 2151360"/>
              <a:gd name="connsiteX58" fmla="*/ 633542 w 1731502"/>
              <a:gd name="connsiteY58" fmla="*/ 866810 h 2151360"/>
              <a:gd name="connsiteX59" fmla="*/ 623344 w 1731502"/>
              <a:gd name="connsiteY59" fmla="*/ 873609 h 2151360"/>
              <a:gd name="connsiteX60" fmla="*/ 613146 w 1731502"/>
              <a:gd name="connsiteY60" fmla="*/ 897403 h 2151360"/>
              <a:gd name="connsiteX61" fmla="*/ 599549 w 1731502"/>
              <a:gd name="connsiteY61" fmla="*/ 917799 h 2151360"/>
              <a:gd name="connsiteX62" fmla="*/ 596150 w 1731502"/>
              <a:gd name="connsiteY62" fmla="*/ 927997 h 2151360"/>
              <a:gd name="connsiteX63" fmla="*/ 568956 w 1731502"/>
              <a:gd name="connsiteY63" fmla="*/ 934795 h 2151360"/>
              <a:gd name="connsiteX64" fmla="*/ 562157 w 1731502"/>
              <a:gd name="connsiteY64" fmla="*/ 955191 h 2151360"/>
              <a:gd name="connsiteX65" fmla="*/ 548560 w 1731502"/>
              <a:gd name="connsiteY65" fmla="*/ 975586 h 2151360"/>
              <a:gd name="connsiteX66" fmla="*/ 545161 w 1731502"/>
              <a:gd name="connsiteY66" fmla="*/ 1002780 h 2151360"/>
              <a:gd name="connsiteX67" fmla="*/ 528165 w 1731502"/>
              <a:gd name="connsiteY67" fmla="*/ 1016377 h 2151360"/>
              <a:gd name="connsiteX68" fmla="*/ 514568 w 1731502"/>
              <a:gd name="connsiteY68" fmla="*/ 1019777 h 2151360"/>
              <a:gd name="connsiteX69" fmla="*/ 504370 w 1731502"/>
              <a:gd name="connsiteY69" fmla="*/ 1029974 h 2151360"/>
              <a:gd name="connsiteX70" fmla="*/ 500971 w 1731502"/>
              <a:gd name="connsiteY70" fmla="*/ 1040172 h 2151360"/>
              <a:gd name="connsiteX71" fmla="*/ 480575 w 1731502"/>
              <a:gd name="connsiteY71" fmla="*/ 1053769 h 2151360"/>
              <a:gd name="connsiteX72" fmla="*/ 470378 w 1731502"/>
              <a:gd name="connsiteY72" fmla="*/ 1063967 h 2151360"/>
              <a:gd name="connsiteX73" fmla="*/ 463579 w 1731502"/>
              <a:gd name="connsiteY73" fmla="*/ 1074165 h 2151360"/>
              <a:gd name="connsiteX74" fmla="*/ 453381 w 1731502"/>
              <a:gd name="connsiteY74" fmla="*/ 1080963 h 2151360"/>
              <a:gd name="connsiteX75" fmla="*/ 446583 w 1731502"/>
              <a:gd name="connsiteY75" fmla="*/ 1114956 h 2151360"/>
              <a:gd name="connsiteX76" fmla="*/ 443184 w 1731502"/>
              <a:gd name="connsiteY76" fmla="*/ 1128553 h 2151360"/>
              <a:gd name="connsiteX77" fmla="*/ 422788 w 1731502"/>
              <a:gd name="connsiteY77" fmla="*/ 1142150 h 2151360"/>
              <a:gd name="connsiteX78" fmla="*/ 419389 w 1731502"/>
              <a:gd name="connsiteY78" fmla="*/ 1152348 h 2151360"/>
              <a:gd name="connsiteX79" fmla="*/ 398993 w 1731502"/>
              <a:gd name="connsiteY79" fmla="*/ 1169344 h 2151360"/>
              <a:gd name="connsiteX80" fmla="*/ 378598 w 1731502"/>
              <a:gd name="connsiteY80" fmla="*/ 1186340 h 2151360"/>
              <a:gd name="connsiteX81" fmla="*/ 371799 w 1731502"/>
              <a:gd name="connsiteY81" fmla="*/ 1210135 h 2151360"/>
              <a:gd name="connsiteX82" fmla="*/ 375198 w 1731502"/>
              <a:gd name="connsiteY82" fmla="*/ 1223732 h 2151360"/>
              <a:gd name="connsiteX83" fmla="*/ 392195 w 1731502"/>
              <a:gd name="connsiteY83" fmla="*/ 1250926 h 2151360"/>
              <a:gd name="connsiteX84" fmla="*/ 388795 w 1731502"/>
              <a:gd name="connsiteY84" fmla="*/ 1261124 h 2151360"/>
              <a:gd name="connsiteX85" fmla="*/ 405792 w 1731502"/>
              <a:gd name="connsiteY85" fmla="*/ 1278120 h 2151360"/>
              <a:gd name="connsiteX86" fmla="*/ 412590 w 1731502"/>
              <a:gd name="connsiteY86" fmla="*/ 1308713 h 2151360"/>
              <a:gd name="connsiteX87" fmla="*/ 402392 w 1731502"/>
              <a:gd name="connsiteY87" fmla="*/ 1315512 h 2151360"/>
              <a:gd name="connsiteX88" fmla="*/ 381997 w 1731502"/>
              <a:gd name="connsiteY88" fmla="*/ 1322310 h 2151360"/>
              <a:gd name="connsiteX89" fmla="*/ 371799 w 1731502"/>
              <a:gd name="connsiteY89" fmla="*/ 1325710 h 2151360"/>
              <a:gd name="connsiteX90" fmla="*/ 198437 w 1731502"/>
              <a:gd name="connsiteY90" fmla="*/ 1329109 h 2151360"/>
              <a:gd name="connsiteX91" fmla="*/ 188239 w 1731502"/>
              <a:gd name="connsiteY91" fmla="*/ 1332508 h 2151360"/>
              <a:gd name="connsiteX92" fmla="*/ 150847 w 1731502"/>
              <a:gd name="connsiteY92" fmla="*/ 1335907 h 2151360"/>
              <a:gd name="connsiteX93" fmla="*/ 140650 w 1731502"/>
              <a:gd name="connsiteY93" fmla="*/ 1366501 h 2151360"/>
              <a:gd name="connsiteX94" fmla="*/ 137250 w 1731502"/>
              <a:gd name="connsiteY94" fmla="*/ 1376699 h 2151360"/>
              <a:gd name="connsiteX95" fmla="*/ 140650 w 1731502"/>
              <a:gd name="connsiteY95" fmla="*/ 1390296 h 2151360"/>
              <a:gd name="connsiteX96" fmla="*/ 164444 w 1731502"/>
              <a:gd name="connsiteY96" fmla="*/ 1410691 h 2151360"/>
              <a:gd name="connsiteX97" fmla="*/ 174642 w 1731502"/>
              <a:gd name="connsiteY97" fmla="*/ 1420889 h 2151360"/>
              <a:gd name="connsiteX98" fmla="*/ 195038 w 1731502"/>
              <a:gd name="connsiteY98" fmla="*/ 1434486 h 2151360"/>
              <a:gd name="connsiteX99" fmla="*/ 195038 w 1731502"/>
              <a:gd name="connsiteY99" fmla="*/ 1468478 h 2151360"/>
              <a:gd name="connsiteX100" fmla="*/ 198437 w 1731502"/>
              <a:gd name="connsiteY100" fmla="*/ 1478676 h 2151360"/>
              <a:gd name="connsiteX101" fmla="*/ 208635 w 1731502"/>
              <a:gd name="connsiteY101" fmla="*/ 1482075 h 2151360"/>
              <a:gd name="connsiteX102" fmla="*/ 195038 w 1731502"/>
              <a:gd name="connsiteY102" fmla="*/ 1563658 h 2151360"/>
              <a:gd name="connsiteX103" fmla="*/ 178041 w 1731502"/>
              <a:gd name="connsiteY103" fmla="*/ 1567057 h 2151360"/>
              <a:gd name="connsiteX104" fmla="*/ 154247 w 1731502"/>
              <a:gd name="connsiteY104" fmla="*/ 1597650 h 2151360"/>
              <a:gd name="connsiteX105" fmla="*/ 150847 w 1731502"/>
              <a:gd name="connsiteY105" fmla="*/ 1607848 h 2151360"/>
              <a:gd name="connsiteX106" fmla="*/ 144049 w 1731502"/>
              <a:gd name="connsiteY106" fmla="*/ 1675833 h 2151360"/>
              <a:gd name="connsiteX107" fmla="*/ 140650 w 1731502"/>
              <a:gd name="connsiteY107" fmla="*/ 1689430 h 2151360"/>
              <a:gd name="connsiteX108" fmla="*/ 137250 w 1731502"/>
              <a:gd name="connsiteY108" fmla="*/ 1713225 h 2151360"/>
              <a:gd name="connsiteX109" fmla="*/ 116855 w 1731502"/>
              <a:gd name="connsiteY109" fmla="*/ 1723423 h 2151360"/>
              <a:gd name="connsiteX110" fmla="*/ 113456 w 1731502"/>
              <a:gd name="connsiteY110" fmla="*/ 1733620 h 2151360"/>
              <a:gd name="connsiteX111" fmla="*/ 93060 w 1731502"/>
              <a:gd name="connsiteY111" fmla="*/ 1764214 h 2151360"/>
              <a:gd name="connsiteX112" fmla="*/ 86262 w 1731502"/>
              <a:gd name="connsiteY112" fmla="*/ 1774412 h 2151360"/>
              <a:gd name="connsiteX113" fmla="*/ 79463 w 1731502"/>
              <a:gd name="connsiteY113" fmla="*/ 1784609 h 2151360"/>
              <a:gd name="connsiteX114" fmla="*/ 72665 w 1731502"/>
              <a:gd name="connsiteY114" fmla="*/ 1805005 h 2151360"/>
              <a:gd name="connsiteX115" fmla="*/ 59068 w 1731502"/>
              <a:gd name="connsiteY115" fmla="*/ 1825400 h 2151360"/>
              <a:gd name="connsiteX116" fmla="*/ 48870 w 1731502"/>
              <a:gd name="connsiteY116" fmla="*/ 1828800 h 2151360"/>
              <a:gd name="connsiteX117" fmla="*/ 45470 w 1731502"/>
              <a:gd name="connsiteY117" fmla="*/ 1842397 h 2151360"/>
              <a:gd name="connsiteX118" fmla="*/ 14877 w 1731502"/>
              <a:gd name="connsiteY118" fmla="*/ 1869591 h 2151360"/>
              <a:gd name="connsiteX119" fmla="*/ 11478 w 1731502"/>
              <a:gd name="connsiteY119" fmla="*/ 1879788 h 2151360"/>
              <a:gd name="connsiteX120" fmla="*/ 8079 w 1731502"/>
              <a:gd name="connsiteY120" fmla="*/ 1893386 h 2151360"/>
              <a:gd name="connsiteX121" fmla="*/ 1280 w 1731502"/>
              <a:gd name="connsiteY121" fmla="*/ 1913781 h 2151360"/>
              <a:gd name="connsiteX122" fmla="*/ 4679 w 1731502"/>
              <a:gd name="connsiteY122" fmla="*/ 2015759 h 2151360"/>
              <a:gd name="connsiteX123" fmla="*/ 18276 w 1731502"/>
              <a:gd name="connsiteY123" fmla="*/ 2036154 h 2151360"/>
              <a:gd name="connsiteX124" fmla="*/ 31873 w 1731502"/>
              <a:gd name="connsiteY124" fmla="*/ 2066748 h 2151360"/>
              <a:gd name="connsiteX125" fmla="*/ 42071 w 1731502"/>
              <a:gd name="connsiteY125" fmla="*/ 2070147 h 2151360"/>
              <a:gd name="connsiteX126" fmla="*/ 48870 w 1731502"/>
              <a:gd name="connsiteY126" fmla="*/ 2080345 h 2151360"/>
              <a:gd name="connsiteX127" fmla="*/ 65866 w 1731502"/>
              <a:gd name="connsiteY127" fmla="*/ 2104139 h 2151360"/>
              <a:gd name="connsiteX128" fmla="*/ 76064 w 1731502"/>
              <a:gd name="connsiteY128" fmla="*/ 2107539 h 2151360"/>
              <a:gd name="connsiteX129" fmla="*/ 82862 w 1731502"/>
              <a:gd name="connsiteY129" fmla="*/ 2117736 h 2151360"/>
              <a:gd name="connsiteX130" fmla="*/ 93060 w 1731502"/>
              <a:gd name="connsiteY130" fmla="*/ 2127934 h 2151360"/>
              <a:gd name="connsiteX131" fmla="*/ 99859 w 1731502"/>
              <a:gd name="connsiteY131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23344 w 1731502"/>
              <a:gd name="connsiteY58" fmla="*/ 873609 h 2151360"/>
              <a:gd name="connsiteX59" fmla="*/ 613146 w 1731502"/>
              <a:gd name="connsiteY59" fmla="*/ 897403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195038 w 1731502"/>
              <a:gd name="connsiteY98" fmla="*/ 1468478 h 2151360"/>
              <a:gd name="connsiteX99" fmla="*/ 198437 w 1731502"/>
              <a:gd name="connsiteY99" fmla="*/ 1478676 h 2151360"/>
              <a:gd name="connsiteX100" fmla="*/ 208635 w 1731502"/>
              <a:gd name="connsiteY100" fmla="*/ 1482075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23344 w 1731502"/>
              <a:gd name="connsiteY58" fmla="*/ 873609 h 2151360"/>
              <a:gd name="connsiteX59" fmla="*/ 613146 w 1731502"/>
              <a:gd name="connsiteY59" fmla="*/ 897403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195038 w 1731502"/>
              <a:gd name="connsiteY98" fmla="*/ 1468478 h 2151360"/>
              <a:gd name="connsiteX99" fmla="*/ 198437 w 1731502"/>
              <a:gd name="connsiteY99" fmla="*/ 1478676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23344 w 1731502"/>
              <a:gd name="connsiteY58" fmla="*/ 873609 h 2151360"/>
              <a:gd name="connsiteX59" fmla="*/ 613146 w 1731502"/>
              <a:gd name="connsiteY59" fmla="*/ 897403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195038 w 1731502"/>
              <a:gd name="connsiteY98" fmla="*/ 1468478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23344 w 1731502"/>
              <a:gd name="connsiteY58" fmla="*/ 873609 h 2151360"/>
              <a:gd name="connsiteX59" fmla="*/ 613146 w 1731502"/>
              <a:gd name="connsiteY59" fmla="*/ 897403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23344 w 1731502"/>
              <a:gd name="connsiteY58" fmla="*/ 87360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33542 w 1731502"/>
              <a:gd name="connsiteY57" fmla="*/ 866810 h 2151360"/>
              <a:gd name="connsiteX58" fmla="*/ 692728 w 1731502"/>
              <a:gd name="connsiteY58" fmla="*/ 87360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81243 w 1731502"/>
              <a:gd name="connsiteY57" fmla="*/ 832136 h 2151360"/>
              <a:gd name="connsiteX58" fmla="*/ 692728 w 1731502"/>
              <a:gd name="connsiteY58" fmla="*/ 87360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50538 w 1731502"/>
              <a:gd name="connsiteY56" fmla="*/ 836217 h 2151360"/>
              <a:gd name="connsiteX57" fmla="*/ 681243 w 1731502"/>
              <a:gd name="connsiteY57" fmla="*/ 832136 h 2151360"/>
              <a:gd name="connsiteX58" fmla="*/ 679718 w 1731502"/>
              <a:gd name="connsiteY58" fmla="*/ 90394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85231 w 1731502"/>
              <a:gd name="connsiteY56" fmla="*/ 827549 h 2151360"/>
              <a:gd name="connsiteX57" fmla="*/ 681243 w 1731502"/>
              <a:gd name="connsiteY57" fmla="*/ 832136 h 2151360"/>
              <a:gd name="connsiteX58" fmla="*/ 679718 w 1731502"/>
              <a:gd name="connsiteY58" fmla="*/ 90394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85231 w 1731502"/>
              <a:gd name="connsiteY56" fmla="*/ 827549 h 2151360"/>
              <a:gd name="connsiteX57" fmla="*/ 685580 w 1731502"/>
              <a:gd name="connsiteY57" fmla="*/ 862476 h 2151360"/>
              <a:gd name="connsiteX58" fmla="*/ 679718 w 1731502"/>
              <a:gd name="connsiteY58" fmla="*/ 903949 h 2151360"/>
              <a:gd name="connsiteX59" fmla="*/ 652174 w 1731502"/>
              <a:gd name="connsiteY59" fmla="*/ 919074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  <a:gd name="connsiteX0" fmla="*/ 1731502 w 1731502"/>
              <a:gd name="connsiteY0" fmla="*/ 0 h 2151360"/>
              <a:gd name="connsiteX1" fmla="*/ 1639722 w 1731502"/>
              <a:gd name="connsiteY1" fmla="*/ 6798 h 2151360"/>
              <a:gd name="connsiteX2" fmla="*/ 1537744 w 1731502"/>
              <a:gd name="connsiteY2" fmla="*/ 13597 h 2151360"/>
              <a:gd name="connsiteX3" fmla="*/ 1513949 w 1731502"/>
              <a:gd name="connsiteY3" fmla="*/ 20395 h 2151360"/>
              <a:gd name="connsiteX4" fmla="*/ 1490155 w 1731502"/>
              <a:gd name="connsiteY4" fmla="*/ 23794 h 2151360"/>
              <a:gd name="connsiteX5" fmla="*/ 1479957 w 1731502"/>
              <a:gd name="connsiteY5" fmla="*/ 30593 h 2151360"/>
              <a:gd name="connsiteX6" fmla="*/ 1476557 w 1731502"/>
              <a:gd name="connsiteY6" fmla="*/ 40791 h 2151360"/>
              <a:gd name="connsiteX7" fmla="*/ 1459561 w 1731502"/>
              <a:gd name="connsiteY7" fmla="*/ 57787 h 2151360"/>
              <a:gd name="connsiteX8" fmla="*/ 1452763 w 1731502"/>
              <a:gd name="connsiteY8" fmla="*/ 67985 h 2151360"/>
              <a:gd name="connsiteX9" fmla="*/ 1435766 w 1731502"/>
              <a:gd name="connsiteY9" fmla="*/ 71384 h 2151360"/>
              <a:gd name="connsiteX10" fmla="*/ 1401774 w 1731502"/>
              <a:gd name="connsiteY10" fmla="*/ 78183 h 2151360"/>
              <a:gd name="connsiteX11" fmla="*/ 1391576 w 1731502"/>
              <a:gd name="connsiteY11" fmla="*/ 81582 h 2151360"/>
              <a:gd name="connsiteX12" fmla="*/ 1384778 w 1731502"/>
              <a:gd name="connsiteY12" fmla="*/ 91780 h 2151360"/>
              <a:gd name="connsiteX13" fmla="*/ 1367781 w 1731502"/>
              <a:gd name="connsiteY13" fmla="*/ 112175 h 2151360"/>
              <a:gd name="connsiteX14" fmla="*/ 1360983 w 1731502"/>
              <a:gd name="connsiteY14" fmla="*/ 139369 h 2151360"/>
              <a:gd name="connsiteX15" fmla="*/ 1357584 w 1731502"/>
              <a:gd name="connsiteY15" fmla="*/ 190358 h 2151360"/>
              <a:gd name="connsiteX16" fmla="*/ 1350785 w 1731502"/>
              <a:gd name="connsiteY16" fmla="*/ 210754 h 2151360"/>
              <a:gd name="connsiteX17" fmla="*/ 1347386 w 1731502"/>
              <a:gd name="connsiteY17" fmla="*/ 220951 h 2151360"/>
              <a:gd name="connsiteX18" fmla="*/ 1323591 w 1731502"/>
              <a:gd name="connsiteY18" fmla="*/ 248145 h 2151360"/>
              <a:gd name="connsiteX19" fmla="*/ 1289598 w 1731502"/>
              <a:gd name="connsiteY19" fmla="*/ 254944 h 2151360"/>
              <a:gd name="connsiteX20" fmla="*/ 1269203 w 1731502"/>
              <a:gd name="connsiteY20" fmla="*/ 265142 h 2151360"/>
              <a:gd name="connsiteX21" fmla="*/ 1262404 w 1731502"/>
              <a:gd name="connsiteY21" fmla="*/ 275339 h 2151360"/>
              <a:gd name="connsiteX22" fmla="*/ 1252207 w 1731502"/>
              <a:gd name="connsiteY22" fmla="*/ 295735 h 2151360"/>
              <a:gd name="connsiteX23" fmla="*/ 1242009 w 1731502"/>
              <a:gd name="connsiteY23" fmla="*/ 329728 h 2151360"/>
              <a:gd name="connsiteX24" fmla="*/ 1245408 w 1731502"/>
              <a:gd name="connsiteY24" fmla="*/ 363720 h 2151360"/>
              <a:gd name="connsiteX25" fmla="*/ 1248807 w 1731502"/>
              <a:gd name="connsiteY25" fmla="*/ 373918 h 2151360"/>
              <a:gd name="connsiteX26" fmla="*/ 1245408 w 1731502"/>
              <a:gd name="connsiteY26" fmla="*/ 397713 h 2151360"/>
              <a:gd name="connsiteX27" fmla="*/ 1248807 w 1731502"/>
              <a:gd name="connsiteY27" fmla="*/ 424907 h 2151360"/>
              <a:gd name="connsiteX28" fmla="*/ 1252207 w 1731502"/>
              <a:gd name="connsiteY28" fmla="*/ 435104 h 2151360"/>
              <a:gd name="connsiteX29" fmla="*/ 1238610 w 1731502"/>
              <a:gd name="connsiteY29" fmla="*/ 458899 h 2151360"/>
              <a:gd name="connsiteX30" fmla="*/ 1116236 w 1731502"/>
              <a:gd name="connsiteY30" fmla="*/ 469097 h 2151360"/>
              <a:gd name="connsiteX31" fmla="*/ 1085643 w 1731502"/>
              <a:gd name="connsiteY31" fmla="*/ 472496 h 2151360"/>
              <a:gd name="connsiteX32" fmla="*/ 1065247 w 1731502"/>
              <a:gd name="connsiteY32" fmla="*/ 479295 h 2151360"/>
              <a:gd name="connsiteX33" fmla="*/ 1055050 w 1731502"/>
              <a:gd name="connsiteY33" fmla="*/ 482694 h 2151360"/>
              <a:gd name="connsiteX34" fmla="*/ 1021057 w 1731502"/>
              <a:gd name="connsiteY34" fmla="*/ 486093 h 2151360"/>
              <a:gd name="connsiteX35" fmla="*/ 1000662 w 1731502"/>
              <a:gd name="connsiteY35" fmla="*/ 492892 h 2151360"/>
              <a:gd name="connsiteX36" fmla="*/ 973468 w 1731502"/>
              <a:gd name="connsiteY36" fmla="*/ 486093 h 2151360"/>
              <a:gd name="connsiteX37" fmla="*/ 946273 w 1731502"/>
              <a:gd name="connsiteY37" fmla="*/ 489493 h 2151360"/>
              <a:gd name="connsiteX38" fmla="*/ 922479 w 1731502"/>
              <a:gd name="connsiteY38" fmla="*/ 496291 h 2151360"/>
              <a:gd name="connsiteX39" fmla="*/ 908882 w 1731502"/>
              <a:gd name="connsiteY39" fmla="*/ 513287 h 2151360"/>
              <a:gd name="connsiteX40" fmla="*/ 912281 w 1731502"/>
              <a:gd name="connsiteY40" fmla="*/ 523485 h 2151360"/>
              <a:gd name="connsiteX41" fmla="*/ 895285 w 1731502"/>
              <a:gd name="connsiteY41" fmla="*/ 554078 h 2151360"/>
              <a:gd name="connsiteX42" fmla="*/ 888486 w 1731502"/>
              <a:gd name="connsiteY42" fmla="*/ 591470 h 2151360"/>
              <a:gd name="connsiteX43" fmla="*/ 885087 w 1731502"/>
              <a:gd name="connsiteY43" fmla="*/ 601668 h 2151360"/>
              <a:gd name="connsiteX44" fmla="*/ 874889 w 1731502"/>
              <a:gd name="connsiteY44" fmla="*/ 611866 h 2151360"/>
              <a:gd name="connsiteX45" fmla="*/ 857893 w 1731502"/>
              <a:gd name="connsiteY45" fmla="*/ 639060 h 2151360"/>
              <a:gd name="connsiteX46" fmla="*/ 840242 w 1731502"/>
              <a:gd name="connsiteY46" fmla="*/ 653347 h 2151360"/>
              <a:gd name="connsiteX47" fmla="*/ 826298 w 1731502"/>
              <a:gd name="connsiteY47" fmla="*/ 669326 h 2151360"/>
              <a:gd name="connsiteX48" fmla="*/ 803867 w 1731502"/>
              <a:gd name="connsiteY48" fmla="*/ 708771 h 2151360"/>
              <a:gd name="connsiteX49" fmla="*/ 781710 w 1731502"/>
              <a:gd name="connsiteY49" fmla="*/ 722197 h 2151360"/>
              <a:gd name="connsiteX50" fmla="*/ 732120 w 1731502"/>
              <a:gd name="connsiteY50" fmla="*/ 768232 h 2151360"/>
              <a:gd name="connsiteX51" fmla="*/ 701527 w 1731502"/>
              <a:gd name="connsiteY51" fmla="*/ 788627 h 2151360"/>
              <a:gd name="connsiteX52" fmla="*/ 691329 w 1731502"/>
              <a:gd name="connsiteY52" fmla="*/ 795426 h 2151360"/>
              <a:gd name="connsiteX53" fmla="*/ 681131 w 1731502"/>
              <a:gd name="connsiteY53" fmla="*/ 798825 h 2151360"/>
              <a:gd name="connsiteX54" fmla="*/ 670934 w 1731502"/>
              <a:gd name="connsiteY54" fmla="*/ 805623 h 2151360"/>
              <a:gd name="connsiteX55" fmla="*/ 660736 w 1731502"/>
              <a:gd name="connsiteY55" fmla="*/ 826019 h 2151360"/>
              <a:gd name="connsiteX56" fmla="*/ 685231 w 1731502"/>
              <a:gd name="connsiteY56" fmla="*/ 827549 h 2151360"/>
              <a:gd name="connsiteX57" fmla="*/ 685580 w 1731502"/>
              <a:gd name="connsiteY57" fmla="*/ 862476 h 2151360"/>
              <a:gd name="connsiteX58" fmla="*/ 679718 w 1731502"/>
              <a:gd name="connsiteY58" fmla="*/ 903949 h 2151360"/>
              <a:gd name="connsiteX59" fmla="*/ 668853 w 1731502"/>
              <a:gd name="connsiteY59" fmla="*/ 916692 h 2151360"/>
              <a:gd name="connsiteX60" fmla="*/ 599549 w 1731502"/>
              <a:gd name="connsiteY60" fmla="*/ 917799 h 2151360"/>
              <a:gd name="connsiteX61" fmla="*/ 596150 w 1731502"/>
              <a:gd name="connsiteY61" fmla="*/ 927997 h 2151360"/>
              <a:gd name="connsiteX62" fmla="*/ 568956 w 1731502"/>
              <a:gd name="connsiteY62" fmla="*/ 934795 h 2151360"/>
              <a:gd name="connsiteX63" fmla="*/ 562157 w 1731502"/>
              <a:gd name="connsiteY63" fmla="*/ 955191 h 2151360"/>
              <a:gd name="connsiteX64" fmla="*/ 548560 w 1731502"/>
              <a:gd name="connsiteY64" fmla="*/ 975586 h 2151360"/>
              <a:gd name="connsiteX65" fmla="*/ 545161 w 1731502"/>
              <a:gd name="connsiteY65" fmla="*/ 1002780 h 2151360"/>
              <a:gd name="connsiteX66" fmla="*/ 528165 w 1731502"/>
              <a:gd name="connsiteY66" fmla="*/ 1016377 h 2151360"/>
              <a:gd name="connsiteX67" fmla="*/ 514568 w 1731502"/>
              <a:gd name="connsiteY67" fmla="*/ 1019777 h 2151360"/>
              <a:gd name="connsiteX68" fmla="*/ 504370 w 1731502"/>
              <a:gd name="connsiteY68" fmla="*/ 1029974 h 2151360"/>
              <a:gd name="connsiteX69" fmla="*/ 500971 w 1731502"/>
              <a:gd name="connsiteY69" fmla="*/ 1040172 h 2151360"/>
              <a:gd name="connsiteX70" fmla="*/ 480575 w 1731502"/>
              <a:gd name="connsiteY70" fmla="*/ 1053769 h 2151360"/>
              <a:gd name="connsiteX71" fmla="*/ 470378 w 1731502"/>
              <a:gd name="connsiteY71" fmla="*/ 1063967 h 2151360"/>
              <a:gd name="connsiteX72" fmla="*/ 463579 w 1731502"/>
              <a:gd name="connsiteY72" fmla="*/ 1074165 h 2151360"/>
              <a:gd name="connsiteX73" fmla="*/ 453381 w 1731502"/>
              <a:gd name="connsiteY73" fmla="*/ 1080963 h 2151360"/>
              <a:gd name="connsiteX74" fmla="*/ 446583 w 1731502"/>
              <a:gd name="connsiteY74" fmla="*/ 1114956 h 2151360"/>
              <a:gd name="connsiteX75" fmla="*/ 443184 w 1731502"/>
              <a:gd name="connsiteY75" fmla="*/ 1128553 h 2151360"/>
              <a:gd name="connsiteX76" fmla="*/ 422788 w 1731502"/>
              <a:gd name="connsiteY76" fmla="*/ 1142150 h 2151360"/>
              <a:gd name="connsiteX77" fmla="*/ 419389 w 1731502"/>
              <a:gd name="connsiteY77" fmla="*/ 1152348 h 2151360"/>
              <a:gd name="connsiteX78" fmla="*/ 398993 w 1731502"/>
              <a:gd name="connsiteY78" fmla="*/ 1169344 h 2151360"/>
              <a:gd name="connsiteX79" fmla="*/ 378598 w 1731502"/>
              <a:gd name="connsiteY79" fmla="*/ 1186340 h 2151360"/>
              <a:gd name="connsiteX80" fmla="*/ 371799 w 1731502"/>
              <a:gd name="connsiteY80" fmla="*/ 1210135 h 2151360"/>
              <a:gd name="connsiteX81" fmla="*/ 375198 w 1731502"/>
              <a:gd name="connsiteY81" fmla="*/ 1223732 h 2151360"/>
              <a:gd name="connsiteX82" fmla="*/ 392195 w 1731502"/>
              <a:gd name="connsiteY82" fmla="*/ 1250926 h 2151360"/>
              <a:gd name="connsiteX83" fmla="*/ 388795 w 1731502"/>
              <a:gd name="connsiteY83" fmla="*/ 1261124 h 2151360"/>
              <a:gd name="connsiteX84" fmla="*/ 405792 w 1731502"/>
              <a:gd name="connsiteY84" fmla="*/ 1278120 h 2151360"/>
              <a:gd name="connsiteX85" fmla="*/ 412590 w 1731502"/>
              <a:gd name="connsiteY85" fmla="*/ 1308713 h 2151360"/>
              <a:gd name="connsiteX86" fmla="*/ 402392 w 1731502"/>
              <a:gd name="connsiteY86" fmla="*/ 1315512 h 2151360"/>
              <a:gd name="connsiteX87" fmla="*/ 381997 w 1731502"/>
              <a:gd name="connsiteY87" fmla="*/ 1322310 h 2151360"/>
              <a:gd name="connsiteX88" fmla="*/ 371799 w 1731502"/>
              <a:gd name="connsiteY88" fmla="*/ 1325710 h 2151360"/>
              <a:gd name="connsiteX89" fmla="*/ 198437 w 1731502"/>
              <a:gd name="connsiteY89" fmla="*/ 1329109 h 2151360"/>
              <a:gd name="connsiteX90" fmla="*/ 188239 w 1731502"/>
              <a:gd name="connsiteY90" fmla="*/ 1332508 h 2151360"/>
              <a:gd name="connsiteX91" fmla="*/ 150847 w 1731502"/>
              <a:gd name="connsiteY91" fmla="*/ 1335907 h 2151360"/>
              <a:gd name="connsiteX92" fmla="*/ 140650 w 1731502"/>
              <a:gd name="connsiteY92" fmla="*/ 1366501 h 2151360"/>
              <a:gd name="connsiteX93" fmla="*/ 137250 w 1731502"/>
              <a:gd name="connsiteY93" fmla="*/ 1376699 h 2151360"/>
              <a:gd name="connsiteX94" fmla="*/ 140650 w 1731502"/>
              <a:gd name="connsiteY94" fmla="*/ 1390296 h 2151360"/>
              <a:gd name="connsiteX95" fmla="*/ 164444 w 1731502"/>
              <a:gd name="connsiteY95" fmla="*/ 1410691 h 2151360"/>
              <a:gd name="connsiteX96" fmla="*/ 174642 w 1731502"/>
              <a:gd name="connsiteY96" fmla="*/ 1420889 h 2151360"/>
              <a:gd name="connsiteX97" fmla="*/ 195038 w 1731502"/>
              <a:gd name="connsiteY97" fmla="*/ 1434486 h 2151360"/>
              <a:gd name="connsiteX98" fmla="*/ 209325 w 1731502"/>
              <a:gd name="connsiteY98" fmla="*/ 1461334 h 2151360"/>
              <a:gd name="connsiteX99" fmla="*/ 229393 w 1731502"/>
              <a:gd name="connsiteY99" fmla="*/ 1483438 h 2151360"/>
              <a:gd name="connsiteX100" fmla="*/ 239596 w 1731502"/>
              <a:gd name="connsiteY100" fmla="*/ 1517791 h 2151360"/>
              <a:gd name="connsiteX101" fmla="*/ 195038 w 1731502"/>
              <a:gd name="connsiteY101" fmla="*/ 1563658 h 2151360"/>
              <a:gd name="connsiteX102" fmla="*/ 178041 w 1731502"/>
              <a:gd name="connsiteY102" fmla="*/ 1567057 h 2151360"/>
              <a:gd name="connsiteX103" fmla="*/ 154247 w 1731502"/>
              <a:gd name="connsiteY103" fmla="*/ 1597650 h 2151360"/>
              <a:gd name="connsiteX104" fmla="*/ 150847 w 1731502"/>
              <a:gd name="connsiteY104" fmla="*/ 1607848 h 2151360"/>
              <a:gd name="connsiteX105" fmla="*/ 144049 w 1731502"/>
              <a:gd name="connsiteY105" fmla="*/ 1675833 h 2151360"/>
              <a:gd name="connsiteX106" fmla="*/ 140650 w 1731502"/>
              <a:gd name="connsiteY106" fmla="*/ 1689430 h 2151360"/>
              <a:gd name="connsiteX107" fmla="*/ 137250 w 1731502"/>
              <a:gd name="connsiteY107" fmla="*/ 1713225 h 2151360"/>
              <a:gd name="connsiteX108" fmla="*/ 116855 w 1731502"/>
              <a:gd name="connsiteY108" fmla="*/ 1723423 h 2151360"/>
              <a:gd name="connsiteX109" fmla="*/ 113456 w 1731502"/>
              <a:gd name="connsiteY109" fmla="*/ 1733620 h 2151360"/>
              <a:gd name="connsiteX110" fmla="*/ 93060 w 1731502"/>
              <a:gd name="connsiteY110" fmla="*/ 1764214 h 2151360"/>
              <a:gd name="connsiteX111" fmla="*/ 86262 w 1731502"/>
              <a:gd name="connsiteY111" fmla="*/ 1774412 h 2151360"/>
              <a:gd name="connsiteX112" fmla="*/ 79463 w 1731502"/>
              <a:gd name="connsiteY112" fmla="*/ 1784609 h 2151360"/>
              <a:gd name="connsiteX113" fmla="*/ 72665 w 1731502"/>
              <a:gd name="connsiteY113" fmla="*/ 1805005 h 2151360"/>
              <a:gd name="connsiteX114" fmla="*/ 59068 w 1731502"/>
              <a:gd name="connsiteY114" fmla="*/ 1825400 h 2151360"/>
              <a:gd name="connsiteX115" fmla="*/ 48870 w 1731502"/>
              <a:gd name="connsiteY115" fmla="*/ 1828800 h 2151360"/>
              <a:gd name="connsiteX116" fmla="*/ 45470 w 1731502"/>
              <a:gd name="connsiteY116" fmla="*/ 1842397 h 2151360"/>
              <a:gd name="connsiteX117" fmla="*/ 14877 w 1731502"/>
              <a:gd name="connsiteY117" fmla="*/ 1869591 h 2151360"/>
              <a:gd name="connsiteX118" fmla="*/ 11478 w 1731502"/>
              <a:gd name="connsiteY118" fmla="*/ 1879788 h 2151360"/>
              <a:gd name="connsiteX119" fmla="*/ 8079 w 1731502"/>
              <a:gd name="connsiteY119" fmla="*/ 1893386 h 2151360"/>
              <a:gd name="connsiteX120" fmla="*/ 1280 w 1731502"/>
              <a:gd name="connsiteY120" fmla="*/ 1913781 h 2151360"/>
              <a:gd name="connsiteX121" fmla="*/ 4679 w 1731502"/>
              <a:gd name="connsiteY121" fmla="*/ 2015759 h 2151360"/>
              <a:gd name="connsiteX122" fmla="*/ 18276 w 1731502"/>
              <a:gd name="connsiteY122" fmla="*/ 2036154 h 2151360"/>
              <a:gd name="connsiteX123" fmla="*/ 31873 w 1731502"/>
              <a:gd name="connsiteY123" fmla="*/ 2066748 h 2151360"/>
              <a:gd name="connsiteX124" fmla="*/ 42071 w 1731502"/>
              <a:gd name="connsiteY124" fmla="*/ 2070147 h 2151360"/>
              <a:gd name="connsiteX125" fmla="*/ 48870 w 1731502"/>
              <a:gd name="connsiteY125" fmla="*/ 2080345 h 2151360"/>
              <a:gd name="connsiteX126" fmla="*/ 65866 w 1731502"/>
              <a:gd name="connsiteY126" fmla="*/ 2104139 h 2151360"/>
              <a:gd name="connsiteX127" fmla="*/ 76064 w 1731502"/>
              <a:gd name="connsiteY127" fmla="*/ 2107539 h 2151360"/>
              <a:gd name="connsiteX128" fmla="*/ 82862 w 1731502"/>
              <a:gd name="connsiteY128" fmla="*/ 2117736 h 2151360"/>
              <a:gd name="connsiteX129" fmla="*/ 93060 w 1731502"/>
              <a:gd name="connsiteY129" fmla="*/ 2127934 h 2151360"/>
              <a:gd name="connsiteX130" fmla="*/ 99859 w 1731502"/>
              <a:gd name="connsiteY130" fmla="*/ 2141531 h 215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731502" h="2151360">
                <a:moveTo>
                  <a:pt x="1731502" y="0"/>
                </a:moveTo>
                <a:cubicBezTo>
                  <a:pt x="1689626" y="8374"/>
                  <a:pt x="1722049" y="2782"/>
                  <a:pt x="1639722" y="6798"/>
                </a:cubicBezTo>
                <a:cubicBezTo>
                  <a:pt x="1569679" y="10214"/>
                  <a:pt x="1592518" y="8616"/>
                  <a:pt x="1537744" y="13597"/>
                </a:cubicBezTo>
                <a:cubicBezTo>
                  <a:pt x="1529007" y="16509"/>
                  <a:pt x="1523339" y="18688"/>
                  <a:pt x="1513949" y="20395"/>
                </a:cubicBezTo>
                <a:cubicBezTo>
                  <a:pt x="1506066" y="21828"/>
                  <a:pt x="1498086" y="22661"/>
                  <a:pt x="1490155" y="23794"/>
                </a:cubicBezTo>
                <a:cubicBezTo>
                  <a:pt x="1486756" y="26060"/>
                  <a:pt x="1482509" y="27403"/>
                  <a:pt x="1479957" y="30593"/>
                </a:cubicBezTo>
                <a:cubicBezTo>
                  <a:pt x="1477719" y="33391"/>
                  <a:pt x="1478160" y="37586"/>
                  <a:pt x="1476557" y="40791"/>
                </a:cubicBezTo>
                <a:cubicBezTo>
                  <a:pt x="1470892" y="52121"/>
                  <a:pt x="1469759" y="50988"/>
                  <a:pt x="1459561" y="57787"/>
                </a:cubicBezTo>
                <a:cubicBezTo>
                  <a:pt x="1457295" y="61186"/>
                  <a:pt x="1456310" y="65958"/>
                  <a:pt x="1452763" y="67985"/>
                </a:cubicBezTo>
                <a:cubicBezTo>
                  <a:pt x="1447746" y="70852"/>
                  <a:pt x="1441371" y="69983"/>
                  <a:pt x="1435766" y="71384"/>
                </a:cubicBezTo>
                <a:cubicBezTo>
                  <a:pt x="1404116" y="79296"/>
                  <a:pt x="1460093" y="69850"/>
                  <a:pt x="1401774" y="78183"/>
                </a:cubicBezTo>
                <a:cubicBezTo>
                  <a:pt x="1398375" y="79316"/>
                  <a:pt x="1394374" y="79344"/>
                  <a:pt x="1391576" y="81582"/>
                </a:cubicBezTo>
                <a:cubicBezTo>
                  <a:pt x="1388386" y="84134"/>
                  <a:pt x="1387393" y="88642"/>
                  <a:pt x="1384778" y="91780"/>
                </a:cubicBezTo>
                <a:cubicBezTo>
                  <a:pt x="1362961" y="117961"/>
                  <a:pt x="1384666" y="86848"/>
                  <a:pt x="1367781" y="112175"/>
                </a:cubicBezTo>
                <a:cubicBezTo>
                  <a:pt x="1365515" y="121240"/>
                  <a:pt x="1361604" y="130046"/>
                  <a:pt x="1360983" y="139369"/>
                </a:cubicBezTo>
                <a:cubicBezTo>
                  <a:pt x="1359850" y="156365"/>
                  <a:pt x="1359993" y="173495"/>
                  <a:pt x="1357584" y="190358"/>
                </a:cubicBezTo>
                <a:cubicBezTo>
                  <a:pt x="1356570" y="197452"/>
                  <a:pt x="1353051" y="203955"/>
                  <a:pt x="1350785" y="210754"/>
                </a:cubicBezTo>
                <a:cubicBezTo>
                  <a:pt x="1349652" y="214153"/>
                  <a:pt x="1349373" y="217970"/>
                  <a:pt x="1347386" y="220951"/>
                </a:cubicBezTo>
                <a:cubicBezTo>
                  <a:pt x="1337186" y="236251"/>
                  <a:pt x="1337756" y="241062"/>
                  <a:pt x="1323591" y="248145"/>
                </a:cubicBezTo>
                <a:cubicBezTo>
                  <a:pt x="1314095" y="252893"/>
                  <a:pt x="1298376" y="253690"/>
                  <a:pt x="1289598" y="254944"/>
                </a:cubicBezTo>
                <a:cubicBezTo>
                  <a:pt x="1281303" y="257709"/>
                  <a:pt x="1275794" y="258552"/>
                  <a:pt x="1269203" y="265142"/>
                </a:cubicBezTo>
                <a:cubicBezTo>
                  <a:pt x="1266314" y="268031"/>
                  <a:pt x="1264670" y="271940"/>
                  <a:pt x="1262404" y="275339"/>
                </a:cubicBezTo>
                <a:cubicBezTo>
                  <a:pt x="1250013" y="312517"/>
                  <a:pt x="1269772" y="256213"/>
                  <a:pt x="1252207" y="295735"/>
                </a:cubicBezTo>
                <a:cubicBezTo>
                  <a:pt x="1247475" y="306382"/>
                  <a:pt x="1244835" y="318423"/>
                  <a:pt x="1242009" y="329728"/>
                </a:cubicBezTo>
                <a:cubicBezTo>
                  <a:pt x="1243142" y="341059"/>
                  <a:pt x="1243677" y="352465"/>
                  <a:pt x="1245408" y="363720"/>
                </a:cubicBezTo>
                <a:cubicBezTo>
                  <a:pt x="1245953" y="367262"/>
                  <a:pt x="1248807" y="370335"/>
                  <a:pt x="1248807" y="373918"/>
                </a:cubicBezTo>
                <a:cubicBezTo>
                  <a:pt x="1248807" y="381930"/>
                  <a:pt x="1246541" y="389781"/>
                  <a:pt x="1245408" y="397713"/>
                </a:cubicBezTo>
                <a:cubicBezTo>
                  <a:pt x="1246541" y="406778"/>
                  <a:pt x="1247173" y="415919"/>
                  <a:pt x="1248807" y="424907"/>
                </a:cubicBezTo>
                <a:cubicBezTo>
                  <a:pt x="1249448" y="428432"/>
                  <a:pt x="1252207" y="431521"/>
                  <a:pt x="1252207" y="435104"/>
                </a:cubicBezTo>
                <a:cubicBezTo>
                  <a:pt x="1252207" y="444995"/>
                  <a:pt x="1247412" y="454009"/>
                  <a:pt x="1238610" y="458899"/>
                </a:cubicBezTo>
                <a:cubicBezTo>
                  <a:pt x="1208357" y="475707"/>
                  <a:pt x="1119023" y="469004"/>
                  <a:pt x="1116236" y="469097"/>
                </a:cubicBezTo>
                <a:cubicBezTo>
                  <a:pt x="1106038" y="470230"/>
                  <a:pt x="1095704" y="470484"/>
                  <a:pt x="1085643" y="472496"/>
                </a:cubicBezTo>
                <a:cubicBezTo>
                  <a:pt x="1078616" y="473901"/>
                  <a:pt x="1072046" y="477029"/>
                  <a:pt x="1065247" y="479295"/>
                </a:cubicBezTo>
                <a:cubicBezTo>
                  <a:pt x="1061848" y="480428"/>
                  <a:pt x="1058615" y="482338"/>
                  <a:pt x="1055050" y="482694"/>
                </a:cubicBezTo>
                <a:lnTo>
                  <a:pt x="1021057" y="486093"/>
                </a:lnTo>
                <a:cubicBezTo>
                  <a:pt x="1014259" y="488359"/>
                  <a:pt x="1007614" y="494630"/>
                  <a:pt x="1000662" y="492892"/>
                </a:cubicBezTo>
                <a:lnTo>
                  <a:pt x="973468" y="486093"/>
                </a:lnTo>
                <a:cubicBezTo>
                  <a:pt x="964403" y="487226"/>
                  <a:pt x="955284" y="487991"/>
                  <a:pt x="946273" y="489493"/>
                </a:cubicBezTo>
                <a:cubicBezTo>
                  <a:pt x="937734" y="490916"/>
                  <a:pt x="930563" y="493596"/>
                  <a:pt x="922479" y="496291"/>
                </a:cubicBezTo>
                <a:cubicBezTo>
                  <a:pt x="914649" y="501511"/>
                  <a:pt x="908882" y="502342"/>
                  <a:pt x="908882" y="513287"/>
                </a:cubicBezTo>
                <a:cubicBezTo>
                  <a:pt x="908882" y="516870"/>
                  <a:pt x="911148" y="520086"/>
                  <a:pt x="912281" y="523485"/>
                </a:cubicBezTo>
                <a:cubicBezTo>
                  <a:pt x="900106" y="541748"/>
                  <a:pt x="899773" y="538372"/>
                  <a:pt x="895285" y="554078"/>
                </a:cubicBezTo>
                <a:cubicBezTo>
                  <a:pt x="888565" y="577595"/>
                  <a:pt x="894906" y="559367"/>
                  <a:pt x="888486" y="591470"/>
                </a:cubicBezTo>
                <a:cubicBezTo>
                  <a:pt x="887783" y="594984"/>
                  <a:pt x="887075" y="598687"/>
                  <a:pt x="885087" y="601668"/>
                </a:cubicBezTo>
                <a:cubicBezTo>
                  <a:pt x="882420" y="605668"/>
                  <a:pt x="878288" y="608467"/>
                  <a:pt x="874889" y="611866"/>
                </a:cubicBezTo>
                <a:cubicBezTo>
                  <a:pt x="866799" y="636137"/>
                  <a:pt x="874053" y="628286"/>
                  <a:pt x="857893" y="639060"/>
                </a:cubicBezTo>
                <a:cubicBezTo>
                  <a:pt x="839418" y="634442"/>
                  <a:pt x="862827" y="644661"/>
                  <a:pt x="840242" y="653347"/>
                </a:cubicBezTo>
                <a:cubicBezTo>
                  <a:pt x="835512" y="655166"/>
                  <a:pt x="830191" y="666082"/>
                  <a:pt x="826298" y="669326"/>
                </a:cubicBezTo>
                <a:cubicBezTo>
                  <a:pt x="820236" y="678563"/>
                  <a:pt x="813898" y="704751"/>
                  <a:pt x="803867" y="708771"/>
                </a:cubicBezTo>
                <a:cubicBezTo>
                  <a:pt x="796436" y="717583"/>
                  <a:pt x="793668" y="712287"/>
                  <a:pt x="781710" y="722197"/>
                </a:cubicBezTo>
                <a:cubicBezTo>
                  <a:pt x="780650" y="727499"/>
                  <a:pt x="736102" y="765577"/>
                  <a:pt x="732120" y="768232"/>
                </a:cubicBezTo>
                <a:lnTo>
                  <a:pt x="701527" y="788627"/>
                </a:lnTo>
                <a:cubicBezTo>
                  <a:pt x="698128" y="790893"/>
                  <a:pt x="695205" y="794134"/>
                  <a:pt x="691329" y="795426"/>
                </a:cubicBezTo>
                <a:lnTo>
                  <a:pt x="681131" y="798825"/>
                </a:lnTo>
                <a:cubicBezTo>
                  <a:pt x="677732" y="801091"/>
                  <a:pt x="673823" y="802734"/>
                  <a:pt x="670934" y="805623"/>
                </a:cubicBezTo>
                <a:cubicBezTo>
                  <a:pt x="654885" y="821672"/>
                  <a:pt x="671796" y="809428"/>
                  <a:pt x="660736" y="826019"/>
                </a:cubicBezTo>
                <a:cubicBezTo>
                  <a:pt x="658069" y="830019"/>
                  <a:pt x="688630" y="824150"/>
                  <a:pt x="685231" y="827549"/>
                </a:cubicBezTo>
                <a:cubicBezTo>
                  <a:pt x="681689" y="838176"/>
                  <a:pt x="695598" y="855797"/>
                  <a:pt x="685580" y="862476"/>
                </a:cubicBezTo>
                <a:cubicBezTo>
                  <a:pt x="685072" y="886414"/>
                  <a:pt x="680226" y="880011"/>
                  <a:pt x="679718" y="903949"/>
                </a:cubicBezTo>
                <a:cubicBezTo>
                  <a:pt x="654975" y="941063"/>
                  <a:pt x="690803" y="872794"/>
                  <a:pt x="668853" y="916692"/>
                </a:cubicBezTo>
                <a:cubicBezTo>
                  <a:pt x="665199" y="924000"/>
                  <a:pt x="599549" y="917799"/>
                  <a:pt x="599549" y="917799"/>
                </a:cubicBezTo>
                <a:cubicBezTo>
                  <a:pt x="598416" y="921198"/>
                  <a:pt x="599282" y="926257"/>
                  <a:pt x="596150" y="927997"/>
                </a:cubicBezTo>
                <a:cubicBezTo>
                  <a:pt x="587982" y="932535"/>
                  <a:pt x="568956" y="934795"/>
                  <a:pt x="568956" y="934795"/>
                </a:cubicBezTo>
                <a:cubicBezTo>
                  <a:pt x="566690" y="941594"/>
                  <a:pt x="566132" y="949228"/>
                  <a:pt x="562157" y="955191"/>
                </a:cubicBezTo>
                <a:lnTo>
                  <a:pt x="548560" y="975586"/>
                </a:lnTo>
                <a:cubicBezTo>
                  <a:pt x="547427" y="984651"/>
                  <a:pt x="547564" y="993967"/>
                  <a:pt x="545161" y="1002780"/>
                </a:cubicBezTo>
                <a:cubicBezTo>
                  <a:pt x="542231" y="1013523"/>
                  <a:pt x="537103" y="1013823"/>
                  <a:pt x="528165" y="1016377"/>
                </a:cubicBezTo>
                <a:cubicBezTo>
                  <a:pt x="523673" y="1017661"/>
                  <a:pt x="519100" y="1018644"/>
                  <a:pt x="514568" y="1019777"/>
                </a:cubicBezTo>
                <a:cubicBezTo>
                  <a:pt x="511169" y="1023176"/>
                  <a:pt x="507037" y="1025974"/>
                  <a:pt x="504370" y="1029974"/>
                </a:cubicBezTo>
                <a:cubicBezTo>
                  <a:pt x="502382" y="1032955"/>
                  <a:pt x="503505" y="1037638"/>
                  <a:pt x="500971" y="1040172"/>
                </a:cubicBezTo>
                <a:cubicBezTo>
                  <a:pt x="495193" y="1045950"/>
                  <a:pt x="486352" y="1047991"/>
                  <a:pt x="480575" y="1053769"/>
                </a:cubicBezTo>
                <a:cubicBezTo>
                  <a:pt x="477176" y="1057168"/>
                  <a:pt x="473455" y="1060274"/>
                  <a:pt x="470378" y="1063967"/>
                </a:cubicBezTo>
                <a:cubicBezTo>
                  <a:pt x="467763" y="1067106"/>
                  <a:pt x="466468" y="1071276"/>
                  <a:pt x="463579" y="1074165"/>
                </a:cubicBezTo>
                <a:cubicBezTo>
                  <a:pt x="460690" y="1077054"/>
                  <a:pt x="456780" y="1078697"/>
                  <a:pt x="453381" y="1080963"/>
                </a:cubicBezTo>
                <a:cubicBezTo>
                  <a:pt x="447580" y="1121570"/>
                  <a:pt x="453363" y="1091224"/>
                  <a:pt x="446583" y="1114956"/>
                </a:cubicBezTo>
                <a:cubicBezTo>
                  <a:pt x="445300" y="1119448"/>
                  <a:pt x="446260" y="1125037"/>
                  <a:pt x="443184" y="1128553"/>
                </a:cubicBezTo>
                <a:cubicBezTo>
                  <a:pt x="437803" y="1134702"/>
                  <a:pt x="422788" y="1142150"/>
                  <a:pt x="422788" y="1142150"/>
                </a:cubicBezTo>
                <a:cubicBezTo>
                  <a:pt x="421655" y="1145549"/>
                  <a:pt x="421377" y="1149367"/>
                  <a:pt x="419389" y="1152348"/>
                </a:cubicBezTo>
                <a:cubicBezTo>
                  <a:pt x="411943" y="1163517"/>
                  <a:pt x="408396" y="1161508"/>
                  <a:pt x="398993" y="1169344"/>
                </a:cubicBezTo>
                <a:cubicBezTo>
                  <a:pt x="372822" y="1191153"/>
                  <a:pt x="403913" y="1169463"/>
                  <a:pt x="378598" y="1186340"/>
                </a:cubicBezTo>
                <a:cubicBezTo>
                  <a:pt x="376994" y="1191151"/>
                  <a:pt x="371799" y="1205863"/>
                  <a:pt x="371799" y="1210135"/>
                </a:cubicBezTo>
                <a:cubicBezTo>
                  <a:pt x="371799" y="1214807"/>
                  <a:pt x="373856" y="1219257"/>
                  <a:pt x="375198" y="1223732"/>
                </a:cubicBezTo>
                <a:cubicBezTo>
                  <a:pt x="382277" y="1247329"/>
                  <a:pt x="376611" y="1240537"/>
                  <a:pt x="392195" y="1250926"/>
                </a:cubicBezTo>
                <a:cubicBezTo>
                  <a:pt x="391062" y="1254325"/>
                  <a:pt x="388795" y="1257541"/>
                  <a:pt x="388795" y="1261124"/>
                </a:cubicBezTo>
                <a:cubicBezTo>
                  <a:pt x="388795" y="1273628"/>
                  <a:pt x="396064" y="1273257"/>
                  <a:pt x="405792" y="1278120"/>
                </a:cubicBezTo>
                <a:cubicBezTo>
                  <a:pt x="406638" y="1281503"/>
                  <a:pt x="413165" y="1306699"/>
                  <a:pt x="412590" y="1308713"/>
                </a:cubicBezTo>
                <a:cubicBezTo>
                  <a:pt x="411468" y="1312641"/>
                  <a:pt x="406125" y="1313853"/>
                  <a:pt x="402392" y="1315512"/>
                </a:cubicBezTo>
                <a:cubicBezTo>
                  <a:pt x="395844" y="1318422"/>
                  <a:pt x="388795" y="1320044"/>
                  <a:pt x="381997" y="1322310"/>
                </a:cubicBezTo>
                <a:cubicBezTo>
                  <a:pt x="378598" y="1323443"/>
                  <a:pt x="375382" y="1325640"/>
                  <a:pt x="371799" y="1325710"/>
                </a:cubicBezTo>
                <a:lnTo>
                  <a:pt x="198437" y="1329109"/>
                </a:lnTo>
                <a:cubicBezTo>
                  <a:pt x="195038" y="1330242"/>
                  <a:pt x="191786" y="1332001"/>
                  <a:pt x="188239" y="1332508"/>
                </a:cubicBezTo>
                <a:cubicBezTo>
                  <a:pt x="175849" y="1334278"/>
                  <a:pt x="161866" y="1329973"/>
                  <a:pt x="150847" y="1335907"/>
                </a:cubicBezTo>
                <a:cubicBezTo>
                  <a:pt x="150846" y="1335907"/>
                  <a:pt x="142350" y="1361402"/>
                  <a:pt x="140650" y="1366501"/>
                </a:cubicBezTo>
                <a:lnTo>
                  <a:pt x="137250" y="1376699"/>
                </a:lnTo>
                <a:cubicBezTo>
                  <a:pt x="138383" y="1381231"/>
                  <a:pt x="138174" y="1386334"/>
                  <a:pt x="140650" y="1390296"/>
                </a:cubicBezTo>
                <a:cubicBezTo>
                  <a:pt x="149532" y="1404507"/>
                  <a:pt x="153760" y="1401787"/>
                  <a:pt x="164444" y="1410691"/>
                </a:cubicBezTo>
                <a:cubicBezTo>
                  <a:pt x="168137" y="1413769"/>
                  <a:pt x="170847" y="1417938"/>
                  <a:pt x="174642" y="1420889"/>
                </a:cubicBezTo>
                <a:cubicBezTo>
                  <a:pt x="181092" y="1425905"/>
                  <a:pt x="195038" y="1434486"/>
                  <a:pt x="195038" y="1434486"/>
                </a:cubicBezTo>
                <a:cubicBezTo>
                  <a:pt x="191010" y="1454630"/>
                  <a:pt x="204289" y="1441190"/>
                  <a:pt x="209325" y="1461334"/>
                </a:cubicBezTo>
                <a:cubicBezTo>
                  <a:pt x="210194" y="1464810"/>
                  <a:pt x="224348" y="1474029"/>
                  <a:pt x="229393" y="1483438"/>
                </a:cubicBezTo>
                <a:cubicBezTo>
                  <a:pt x="234438" y="1492847"/>
                  <a:pt x="236197" y="1516658"/>
                  <a:pt x="239596" y="1517791"/>
                </a:cubicBezTo>
                <a:cubicBezTo>
                  <a:pt x="238562" y="1540539"/>
                  <a:pt x="225581" y="1552205"/>
                  <a:pt x="195038" y="1563658"/>
                </a:cubicBezTo>
                <a:cubicBezTo>
                  <a:pt x="189628" y="1565687"/>
                  <a:pt x="183707" y="1565924"/>
                  <a:pt x="178041" y="1567057"/>
                </a:cubicBezTo>
                <a:cubicBezTo>
                  <a:pt x="169243" y="1575856"/>
                  <a:pt x="158313" y="1585454"/>
                  <a:pt x="154247" y="1597650"/>
                </a:cubicBezTo>
                <a:lnTo>
                  <a:pt x="150847" y="1607848"/>
                </a:lnTo>
                <a:cubicBezTo>
                  <a:pt x="148858" y="1633713"/>
                  <a:pt x="148439" y="1651684"/>
                  <a:pt x="144049" y="1675833"/>
                </a:cubicBezTo>
                <a:cubicBezTo>
                  <a:pt x="143213" y="1680429"/>
                  <a:pt x="141486" y="1684834"/>
                  <a:pt x="140650" y="1689430"/>
                </a:cubicBezTo>
                <a:cubicBezTo>
                  <a:pt x="139217" y="1697313"/>
                  <a:pt x="140504" y="1705903"/>
                  <a:pt x="137250" y="1713225"/>
                </a:cubicBezTo>
                <a:cubicBezTo>
                  <a:pt x="134958" y="1718381"/>
                  <a:pt x="121379" y="1721915"/>
                  <a:pt x="116855" y="1723423"/>
                </a:cubicBezTo>
                <a:cubicBezTo>
                  <a:pt x="115722" y="1726822"/>
                  <a:pt x="115196" y="1730488"/>
                  <a:pt x="113456" y="1733620"/>
                </a:cubicBezTo>
                <a:cubicBezTo>
                  <a:pt x="113448" y="1733635"/>
                  <a:pt x="96464" y="1759108"/>
                  <a:pt x="93060" y="1764214"/>
                </a:cubicBezTo>
                <a:lnTo>
                  <a:pt x="86262" y="1774412"/>
                </a:lnTo>
                <a:lnTo>
                  <a:pt x="79463" y="1784609"/>
                </a:lnTo>
                <a:lnTo>
                  <a:pt x="72665" y="1805005"/>
                </a:lnTo>
                <a:cubicBezTo>
                  <a:pt x="69102" y="1815695"/>
                  <a:pt x="69978" y="1818126"/>
                  <a:pt x="59068" y="1825400"/>
                </a:cubicBezTo>
                <a:cubicBezTo>
                  <a:pt x="56087" y="1827388"/>
                  <a:pt x="52269" y="1827667"/>
                  <a:pt x="48870" y="1828800"/>
                </a:cubicBezTo>
                <a:cubicBezTo>
                  <a:pt x="47737" y="1833332"/>
                  <a:pt x="48149" y="1838570"/>
                  <a:pt x="45470" y="1842397"/>
                </a:cubicBezTo>
                <a:cubicBezTo>
                  <a:pt x="35283" y="1856949"/>
                  <a:pt x="27509" y="1861169"/>
                  <a:pt x="14877" y="1869591"/>
                </a:cubicBezTo>
                <a:cubicBezTo>
                  <a:pt x="13744" y="1872990"/>
                  <a:pt x="12462" y="1876343"/>
                  <a:pt x="11478" y="1879788"/>
                </a:cubicBezTo>
                <a:cubicBezTo>
                  <a:pt x="10195" y="1884280"/>
                  <a:pt x="9422" y="1888911"/>
                  <a:pt x="8079" y="1893386"/>
                </a:cubicBezTo>
                <a:cubicBezTo>
                  <a:pt x="6020" y="1900250"/>
                  <a:pt x="1280" y="1913781"/>
                  <a:pt x="1280" y="1913781"/>
                </a:cubicBezTo>
                <a:cubicBezTo>
                  <a:pt x="2413" y="1947774"/>
                  <a:pt x="0" y="1982071"/>
                  <a:pt x="4679" y="2015759"/>
                </a:cubicBezTo>
                <a:cubicBezTo>
                  <a:pt x="5803" y="2023852"/>
                  <a:pt x="15692" y="2028403"/>
                  <a:pt x="18276" y="2036154"/>
                </a:cubicBezTo>
                <a:cubicBezTo>
                  <a:pt x="20352" y="2042383"/>
                  <a:pt x="24529" y="2060872"/>
                  <a:pt x="31873" y="2066748"/>
                </a:cubicBezTo>
                <a:cubicBezTo>
                  <a:pt x="34671" y="2068986"/>
                  <a:pt x="38672" y="2069014"/>
                  <a:pt x="42071" y="2070147"/>
                </a:cubicBezTo>
                <a:cubicBezTo>
                  <a:pt x="44337" y="2073546"/>
                  <a:pt x="46843" y="2076798"/>
                  <a:pt x="48870" y="2080345"/>
                </a:cubicBezTo>
                <a:cubicBezTo>
                  <a:pt x="55415" y="2091799"/>
                  <a:pt x="54364" y="2096471"/>
                  <a:pt x="65866" y="2104139"/>
                </a:cubicBezTo>
                <a:cubicBezTo>
                  <a:pt x="68847" y="2106127"/>
                  <a:pt x="72665" y="2106406"/>
                  <a:pt x="76064" y="2107539"/>
                </a:cubicBezTo>
                <a:cubicBezTo>
                  <a:pt x="78330" y="2110938"/>
                  <a:pt x="80247" y="2114598"/>
                  <a:pt x="82862" y="2117736"/>
                </a:cubicBezTo>
                <a:cubicBezTo>
                  <a:pt x="85940" y="2121429"/>
                  <a:pt x="90393" y="2123934"/>
                  <a:pt x="93060" y="2127934"/>
                </a:cubicBezTo>
                <a:cubicBezTo>
                  <a:pt x="108677" y="2151360"/>
                  <a:pt x="88687" y="2130362"/>
                  <a:pt x="99859" y="2141531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1554163" y="3481388"/>
            <a:ext cx="1227137" cy="471487"/>
          </a:xfrm>
          <a:custGeom>
            <a:avLst/>
            <a:gdLst>
              <a:gd name="connsiteX0" fmla="*/ 0 w 1227132"/>
              <a:gd name="connsiteY0" fmla="*/ 472496 h 472496"/>
              <a:gd name="connsiteX1" fmla="*/ 6799 w 1227132"/>
              <a:gd name="connsiteY1" fmla="*/ 448702 h 472496"/>
              <a:gd name="connsiteX2" fmla="*/ 16997 w 1227132"/>
              <a:gd name="connsiteY2" fmla="*/ 438504 h 472496"/>
              <a:gd name="connsiteX3" fmla="*/ 78183 w 1227132"/>
              <a:gd name="connsiteY3" fmla="*/ 428306 h 472496"/>
              <a:gd name="connsiteX4" fmla="*/ 101978 w 1227132"/>
              <a:gd name="connsiteY4" fmla="*/ 418108 h 472496"/>
              <a:gd name="connsiteX5" fmla="*/ 122373 w 1227132"/>
              <a:gd name="connsiteY5" fmla="*/ 414709 h 472496"/>
              <a:gd name="connsiteX6" fmla="*/ 139370 w 1227132"/>
              <a:gd name="connsiteY6" fmla="*/ 411310 h 472496"/>
              <a:gd name="connsiteX7" fmla="*/ 343325 w 1227132"/>
              <a:gd name="connsiteY7" fmla="*/ 404511 h 472496"/>
              <a:gd name="connsiteX8" fmla="*/ 367120 w 1227132"/>
              <a:gd name="connsiteY8" fmla="*/ 401112 h 472496"/>
              <a:gd name="connsiteX9" fmla="*/ 384116 w 1227132"/>
              <a:gd name="connsiteY9" fmla="*/ 384116 h 472496"/>
              <a:gd name="connsiteX10" fmla="*/ 394314 w 1227132"/>
              <a:gd name="connsiteY10" fmla="*/ 380716 h 472496"/>
              <a:gd name="connsiteX11" fmla="*/ 404512 w 1227132"/>
              <a:gd name="connsiteY11" fmla="*/ 373918 h 472496"/>
              <a:gd name="connsiteX12" fmla="*/ 435105 w 1227132"/>
              <a:gd name="connsiteY12" fmla="*/ 346724 h 472496"/>
              <a:gd name="connsiteX13" fmla="*/ 438504 w 1227132"/>
              <a:gd name="connsiteY13" fmla="*/ 336526 h 472496"/>
              <a:gd name="connsiteX14" fmla="*/ 455501 w 1227132"/>
              <a:gd name="connsiteY14" fmla="*/ 316131 h 472496"/>
              <a:gd name="connsiteX15" fmla="*/ 469098 w 1227132"/>
              <a:gd name="connsiteY15" fmla="*/ 302533 h 472496"/>
              <a:gd name="connsiteX16" fmla="*/ 489493 w 1227132"/>
              <a:gd name="connsiteY16" fmla="*/ 285537 h 472496"/>
              <a:gd name="connsiteX17" fmla="*/ 499691 w 1227132"/>
              <a:gd name="connsiteY17" fmla="*/ 275339 h 472496"/>
              <a:gd name="connsiteX18" fmla="*/ 520086 w 1227132"/>
              <a:gd name="connsiteY18" fmla="*/ 261742 h 472496"/>
              <a:gd name="connsiteX19" fmla="*/ 543881 w 1227132"/>
              <a:gd name="connsiteY19" fmla="*/ 241347 h 472496"/>
              <a:gd name="connsiteX20" fmla="*/ 554079 w 1227132"/>
              <a:gd name="connsiteY20" fmla="*/ 220951 h 472496"/>
              <a:gd name="connsiteX21" fmla="*/ 560878 w 1227132"/>
              <a:gd name="connsiteY21" fmla="*/ 210754 h 472496"/>
              <a:gd name="connsiteX22" fmla="*/ 564277 w 1227132"/>
              <a:gd name="connsiteY22" fmla="*/ 193757 h 472496"/>
              <a:gd name="connsiteX23" fmla="*/ 584672 w 1227132"/>
              <a:gd name="connsiteY23" fmla="*/ 186959 h 472496"/>
              <a:gd name="connsiteX24" fmla="*/ 594870 w 1227132"/>
              <a:gd name="connsiteY24" fmla="*/ 183560 h 472496"/>
              <a:gd name="connsiteX25" fmla="*/ 622064 w 1227132"/>
              <a:gd name="connsiteY25" fmla="*/ 176761 h 472496"/>
              <a:gd name="connsiteX26" fmla="*/ 639060 w 1227132"/>
              <a:gd name="connsiteY26" fmla="*/ 173362 h 472496"/>
              <a:gd name="connsiteX27" fmla="*/ 649258 w 1227132"/>
              <a:gd name="connsiteY27" fmla="*/ 169962 h 472496"/>
              <a:gd name="connsiteX28" fmla="*/ 744437 w 1227132"/>
              <a:gd name="connsiteY28" fmla="*/ 166563 h 472496"/>
              <a:gd name="connsiteX29" fmla="*/ 975587 w 1227132"/>
              <a:gd name="connsiteY29" fmla="*/ 173362 h 472496"/>
              <a:gd name="connsiteX30" fmla="*/ 985785 w 1227132"/>
              <a:gd name="connsiteY30" fmla="*/ 176761 h 472496"/>
              <a:gd name="connsiteX31" fmla="*/ 1104759 w 1227132"/>
              <a:gd name="connsiteY31" fmla="*/ 180160 h 472496"/>
              <a:gd name="connsiteX32" fmla="*/ 1148949 w 1227132"/>
              <a:gd name="connsiteY32" fmla="*/ 180160 h 472496"/>
              <a:gd name="connsiteX33" fmla="*/ 1182941 w 1227132"/>
              <a:gd name="connsiteY33" fmla="*/ 173362 h 472496"/>
              <a:gd name="connsiteX34" fmla="*/ 1216934 w 1227132"/>
              <a:gd name="connsiteY34" fmla="*/ 156365 h 472496"/>
              <a:gd name="connsiteX35" fmla="*/ 1220333 w 1227132"/>
              <a:gd name="connsiteY35" fmla="*/ 146168 h 472496"/>
              <a:gd name="connsiteX36" fmla="*/ 1223733 w 1227132"/>
              <a:gd name="connsiteY36" fmla="*/ 125772 h 472496"/>
              <a:gd name="connsiteX37" fmla="*/ 1227132 w 1227132"/>
              <a:gd name="connsiteY37" fmla="*/ 112175 h 472496"/>
              <a:gd name="connsiteX38" fmla="*/ 1213535 w 1227132"/>
              <a:gd name="connsiteY38" fmla="*/ 61186 h 472496"/>
              <a:gd name="connsiteX39" fmla="*/ 1203337 w 1227132"/>
              <a:gd name="connsiteY39" fmla="*/ 54388 h 472496"/>
              <a:gd name="connsiteX40" fmla="*/ 1189740 w 1227132"/>
              <a:gd name="connsiteY40" fmla="*/ 40791 h 472496"/>
              <a:gd name="connsiteX41" fmla="*/ 1179542 w 1227132"/>
              <a:gd name="connsiteY41" fmla="*/ 30593 h 472496"/>
              <a:gd name="connsiteX42" fmla="*/ 1169344 w 1227132"/>
              <a:gd name="connsiteY42" fmla="*/ 23794 h 472496"/>
              <a:gd name="connsiteX43" fmla="*/ 1162546 w 1227132"/>
              <a:gd name="connsiteY43" fmla="*/ 13597 h 472496"/>
              <a:gd name="connsiteX44" fmla="*/ 1152348 w 1227132"/>
              <a:gd name="connsiteY44" fmla="*/ 10197 h 472496"/>
              <a:gd name="connsiteX45" fmla="*/ 1148949 w 1227132"/>
              <a:gd name="connsiteY45" fmla="*/ 0 h 47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27132" h="472496">
                <a:moveTo>
                  <a:pt x="0" y="472496"/>
                </a:moveTo>
                <a:cubicBezTo>
                  <a:pt x="454" y="470678"/>
                  <a:pt x="4846" y="451631"/>
                  <a:pt x="6799" y="448702"/>
                </a:cubicBezTo>
                <a:cubicBezTo>
                  <a:pt x="9466" y="444702"/>
                  <a:pt x="12795" y="440839"/>
                  <a:pt x="16997" y="438504"/>
                </a:cubicBezTo>
                <a:cubicBezTo>
                  <a:pt x="34648" y="428697"/>
                  <a:pt x="60119" y="429811"/>
                  <a:pt x="78183" y="428306"/>
                </a:cubicBezTo>
                <a:cubicBezTo>
                  <a:pt x="160150" y="407816"/>
                  <a:pt x="31569" y="441579"/>
                  <a:pt x="101978" y="418108"/>
                </a:cubicBezTo>
                <a:cubicBezTo>
                  <a:pt x="108516" y="415928"/>
                  <a:pt x="115592" y="415942"/>
                  <a:pt x="122373" y="414709"/>
                </a:cubicBezTo>
                <a:cubicBezTo>
                  <a:pt x="128058" y="413676"/>
                  <a:pt x="133618" y="411858"/>
                  <a:pt x="139370" y="411310"/>
                </a:cubicBezTo>
                <a:cubicBezTo>
                  <a:pt x="196518" y="405867"/>
                  <a:pt x="304660" y="405390"/>
                  <a:pt x="343325" y="404511"/>
                </a:cubicBezTo>
                <a:cubicBezTo>
                  <a:pt x="351257" y="403378"/>
                  <a:pt x="359446" y="403414"/>
                  <a:pt x="367120" y="401112"/>
                </a:cubicBezTo>
                <a:cubicBezTo>
                  <a:pt x="383436" y="396217"/>
                  <a:pt x="372333" y="393543"/>
                  <a:pt x="384116" y="384116"/>
                </a:cubicBezTo>
                <a:cubicBezTo>
                  <a:pt x="386914" y="381878"/>
                  <a:pt x="391109" y="382318"/>
                  <a:pt x="394314" y="380716"/>
                </a:cubicBezTo>
                <a:cubicBezTo>
                  <a:pt x="397968" y="378889"/>
                  <a:pt x="401459" y="376632"/>
                  <a:pt x="404512" y="373918"/>
                </a:cubicBezTo>
                <a:cubicBezTo>
                  <a:pt x="439438" y="342872"/>
                  <a:pt x="411960" y="362153"/>
                  <a:pt x="435105" y="346724"/>
                </a:cubicBezTo>
                <a:cubicBezTo>
                  <a:pt x="436238" y="343325"/>
                  <a:pt x="436902" y="339731"/>
                  <a:pt x="438504" y="336526"/>
                </a:cubicBezTo>
                <a:cubicBezTo>
                  <a:pt x="443237" y="327061"/>
                  <a:pt x="447983" y="323648"/>
                  <a:pt x="455501" y="316131"/>
                </a:cubicBezTo>
                <a:cubicBezTo>
                  <a:pt x="463170" y="293121"/>
                  <a:pt x="452363" y="316480"/>
                  <a:pt x="469098" y="302533"/>
                </a:cubicBezTo>
                <a:cubicBezTo>
                  <a:pt x="493790" y="281955"/>
                  <a:pt x="466112" y="293330"/>
                  <a:pt x="489493" y="285537"/>
                </a:cubicBezTo>
                <a:cubicBezTo>
                  <a:pt x="492892" y="282138"/>
                  <a:pt x="495896" y="278290"/>
                  <a:pt x="499691" y="275339"/>
                </a:cubicBezTo>
                <a:cubicBezTo>
                  <a:pt x="506140" y="270323"/>
                  <a:pt x="514308" y="267520"/>
                  <a:pt x="520086" y="261742"/>
                </a:cubicBezTo>
                <a:cubicBezTo>
                  <a:pt x="536572" y="245256"/>
                  <a:pt x="528350" y="251700"/>
                  <a:pt x="543881" y="241347"/>
                </a:cubicBezTo>
                <a:cubicBezTo>
                  <a:pt x="563369" y="212116"/>
                  <a:pt x="540002" y="249103"/>
                  <a:pt x="554079" y="220951"/>
                </a:cubicBezTo>
                <a:cubicBezTo>
                  <a:pt x="555906" y="217297"/>
                  <a:pt x="558612" y="214153"/>
                  <a:pt x="560878" y="210754"/>
                </a:cubicBezTo>
                <a:cubicBezTo>
                  <a:pt x="562011" y="205088"/>
                  <a:pt x="560192" y="197843"/>
                  <a:pt x="564277" y="193757"/>
                </a:cubicBezTo>
                <a:cubicBezTo>
                  <a:pt x="569344" y="188690"/>
                  <a:pt x="577874" y="189225"/>
                  <a:pt x="584672" y="186959"/>
                </a:cubicBezTo>
                <a:cubicBezTo>
                  <a:pt x="588071" y="185826"/>
                  <a:pt x="591394" y="184429"/>
                  <a:pt x="594870" y="183560"/>
                </a:cubicBezTo>
                <a:cubicBezTo>
                  <a:pt x="603935" y="181294"/>
                  <a:pt x="612902" y="178593"/>
                  <a:pt x="622064" y="176761"/>
                </a:cubicBezTo>
                <a:cubicBezTo>
                  <a:pt x="627729" y="175628"/>
                  <a:pt x="633455" y="174763"/>
                  <a:pt x="639060" y="173362"/>
                </a:cubicBezTo>
                <a:cubicBezTo>
                  <a:pt x="642536" y="172493"/>
                  <a:pt x="645682" y="170193"/>
                  <a:pt x="649258" y="169962"/>
                </a:cubicBezTo>
                <a:cubicBezTo>
                  <a:pt x="680939" y="167918"/>
                  <a:pt x="712711" y="167696"/>
                  <a:pt x="744437" y="166563"/>
                </a:cubicBezTo>
                <a:cubicBezTo>
                  <a:pt x="769058" y="167136"/>
                  <a:pt x="929100" y="170041"/>
                  <a:pt x="975587" y="173362"/>
                </a:cubicBezTo>
                <a:cubicBezTo>
                  <a:pt x="979161" y="173617"/>
                  <a:pt x="982207" y="176573"/>
                  <a:pt x="985785" y="176761"/>
                </a:cubicBezTo>
                <a:cubicBezTo>
                  <a:pt x="1025404" y="178846"/>
                  <a:pt x="1065101" y="179027"/>
                  <a:pt x="1104759" y="180160"/>
                </a:cubicBezTo>
                <a:cubicBezTo>
                  <a:pt x="1125115" y="186947"/>
                  <a:pt x="1113438" y="184599"/>
                  <a:pt x="1148949" y="180160"/>
                </a:cubicBezTo>
                <a:cubicBezTo>
                  <a:pt x="1165619" y="178076"/>
                  <a:pt x="1168306" y="177020"/>
                  <a:pt x="1182941" y="173362"/>
                </a:cubicBezTo>
                <a:cubicBezTo>
                  <a:pt x="1207224" y="157174"/>
                  <a:pt x="1195410" y="161747"/>
                  <a:pt x="1216934" y="156365"/>
                </a:cubicBezTo>
                <a:cubicBezTo>
                  <a:pt x="1218067" y="152966"/>
                  <a:pt x="1219556" y="149666"/>
                  <a:pt x="1220333" y="146168"/>
                </a:cubicBezTo>
                <a:cubicBezTo>
                  <a:pt x="1221828" y="139440"/>
                  <a:pt x="1222381" y="132531"/>
                  <a:pt x="1223733" y="125772"/>
                </a:cubicBezTo>
                <a:cubicBezTo>
                  <a:pt x="1224649" y="121191"/>
                  <a:pt x="1225999" y="116707"/>
                  <a:pt x="1227132" y="112175"/>
                </a:cubicBezTo>
                <a:cubicBezTo>
                  <a:pt x="1224537" y="96604"/>
                  <a:pt x="1226534" y="74185"/>
                  <a:pt x="1213535" y="61186"/>
                </a:cubicBezTo>
                <a:cubicBezTo>
                  <a:pt x="1210646" y="58297"/>
                  <a:pt x="1206736" y="56654"/>
                  <a:pt x="1203337" y="54388"/>
                </a:cubicBezTo>
                <a:cubicBezTo>
                  <a:pt x="1196863" y="34963"/>
                  <a:pt x="1205280" y="51151"/>
                  <a:pt x="1189740" y="40791"/>
                </a:cubicBezTo>
                <a:cubicBezTo>
                  <a:pt x="1185740" y="38124"/>
                  <a:pt x="1183235" y="33671"/>
                  <a:pt x="1179542" y="30593"/>
                </a:cubicBezTo>
                <a:cubicBezTo>
                  <a:pt x="1176403" y="27977"/>
                  <a:pt x="1172743" y="26060"/>
                  <a:pt x="1169344" y="23794"/>
                </a:cubicBezTo>
                <a:cubicBezTo>
                  <a:pt x="1167078" y="20395"/>
                  <a:pt x="1165736" y="16149"/>
                  <a:pt x="1162546" y="13597"/>
                </a:cubicBezTo>
                <a:cubicBezTo>
                  <a:pt x="1159748" y="11359"/>
                  <a:pt x="1154882" y="12731"/>
                  <a:pt x="1152348" y="10197"/>
                </a:cubicBezTo>
                <a:cubicBezTo>
                  <a:pt x="1149815" y="7664"/>
                  <a:pt x="1148949" y="0"/>
                  <a:pt x="1148949" y="0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20" name="Forma livre 19"/>
          <p:cNvSpPr/>
          <p:nvPr/>
        </p:nvSpPr>
        <p:spPr>
          <a:xfrm>
            <a:off x="2701925" y="3273425"/>
            <a:ext cx="1049338" cy="1031875"/>
          </a:xfrm>
          <a:custGeom>
            <a:avLst/>
            <a:gdLst>
              <a:gd name="connsiteX0" fmla="*/ 0 w 1048978"/>
              <a:gd name="connsiteY0" fmla="*/ 70883 h 1031357"/>
              <a:gd name="connsiteX1" fmla="*/ 13597 w 1048978"/>
              <a:gd name="connsiteY1" fmla="*/ 57286 h 1031357"/>
              <a:gd name="connsiteX2" fmla="*/ 33992 w 1048978"/>
              <a:gd name="connsiteY2" fmla="*/ 40290 h 1031357"/>
              <a:gd name="connsiteX3" fmla="*/ 40791 w 1048978"/>
              <a:gd name="connsiteY3" fmla="*/ 30092 h 1031357"/>
              <a:gd name="connsiteX4" fmla="*/ 71384 w 1048978"/>
              <a:gd name="connsiteY4" fmla="*/ 6298 h 1031357"/>
              <a:gd name="connsiteX5" fmla="*/ 84981 w 1048978"/>
              <a:gd name="connsiteY5" fmla="*/ 2898 h 1031357"/>
              <a:gd name="connsiteX6" fmla="*/ 214153 w 1048978"/>
              <a:gd name="connsiteY6" fmla="*/ 6298 h 1031357"/>
              <a:gd name="connsiteX7" fmla="*/ 244746 w 1048978"/>
              <a:gd name="connsiteY7" fmla="*/ 9697 h 1031357"/>
              <a:gd name="connsiteX8" fmla="*/ 305933 w 1048978"/>
              <a:gd name="connsiteY8" fmla="*/ 13096 h 1031357"/>
              <a:gd name="connsiteX9" fmla="*/ 350123 w 1048978"/>
              <a:gd name="connsiteY9" fmla="*/ 23294 h 1031357"/>
              <a:gd name="connsiteX10" fmla="*/ 363720 w 1048978"/>
              <a:gd name="connsiteY10" fmla="*/ 74283 h 1031357"/>
              <a:gd name="connsiteX11" fmla="*/ 384116 w 1048978"/>
              <a:gd name="connsiteY11" fmla="*/ 87880 h 1031357"/>
              <a:gd name="connsiteX12" fmla="*/ 394314 w 1048978"/>
              <a:gd name="connsiteY12" fmla="*/ 94678 h 1031357"/>
              <a:gd name="connsiteX13" fmla="*/ 401112 w 1048978"/>
              <a:gd name="connsiteY13" fmla="*/ 104876 h 1031357"/>
              <a:gd name="connsiteX14" fmla="*/ 404511 w 1048978"/>
              <a:gd name="connsiteY14" fmla="*/ 155865 h 1031357"/>
              <a:gd name="connsiteX15" fmla="*/ 424907 w 1048978"/>
              <a:gd name="connsiteY15" fmla="*/ 162663 h 1031357"/>
              <a:gd name="connsiteX16" fmla="*/ 435105 w 1048978"/>
              <a:gd name="connsiteY16" fmla="*/ 166063 h 1031357"/>
              <a:gd name="connsiteX17" fmla="*/ 448702 w 1048978"/>
              <a:gd name="connsiteY17" fmla="*/ 172861 h 1031357"/>
              <a:gd name="connsiteX18" fmla="*/ 465698 w 1048978"/>
              <a:gd name="connsiteY18" fmla="*/ 176260 h 1031357"/>
              <a:gd name="connsiteX19" fmla="*/ 479295 w 1048978"/>
              <a:gd name="connsiteY19" fmla="*/ 193257 h 1031357"/>
              <a:gd name="connsiteX20" fmla="*/ 486094 w 1048978"/>
              <a:gd name="connsiteY20" fmla="*/ 210253 h 1031357"/>
              <a:gd name="connsiteX21" fmla="*/ 499691 w 1048978"/>
              <a:gd name="connsiteY21" fmla="*/ 220451 h 1031357"/>
              <a:gd name="connsiteX22" fmla="*/ 509888 w 1048978"/>
              <a:gd name="connsiteY22" fmla="*/ 230648 h 1031357"/>
              <a:gd name="connsiteX23" fmla="*/ 533683 w 1048978"/>
              <a:gd name="connsiteY23" fmla="*/ 247645 h 1031357"/>
              <a:gd name="connsiteX24" fmla="*/ 543881 w 1048978"/>
              <a:gd name="connsiteY24" fmla="*/ 251044 h 1031357"/>
              <a:gd name="connsiteX25" fmla="*/ 550679 w 1048978"/>
              <a:gd name="connsiteY25" fmla="*/ 261242 h 1031357"/>
              <a:gd name="connsiteX26" fmla="*/ 547280 w 1048978"/>
              <a:gd name="connsiteY26" fmla="*/ 271440 h 1031357"/>
              <a:gd name="connsiteX27" fmla="*/ 533683 w 1048978"/>
              <a:gd name="connsiteY27" fmla="*/ 291835 h 1031357"/>
              <a:gd name="connsiteX28" fmla="*/ 513288 w 1048978"/>
              <a:gd name="connsiteY28" fmla="*/ 305432 h 1031357"/>
              <a:gd name="connsiteX29" fmla="*/ 492892 w 1048978"/>
              <a:gd name="connsiteY29" fmla="*/ 315630 h 1031357"/>
              <a:gd name="connsiteX30" fmla="*/ 465698 w 1048978"/>
              <a:gd name="connsiteY30" fmla="*/ 319029 h 1031357"/>
              <a:gd name="connsiteX31" fmla="*/ 431705 w 1048978"/>
              <a:gd name="connsiteY31" fmla="*/ 322428 h 1031357"/>
              <a:gd name="connsiteX32" fmla="*/ 394314 w 1048978"/>
              <a:gd name="connsiteY32" fmla="*/ 329227 h 1031357"/>
              <a:gd name="connsiteX33" fmla="*/ 387515 w 1048978"/>
              <a:gd name="connsiteY33" fmla="*/ 339425 h 1031357"/>
              <a:gd name="connsiteX34" fmla="*/ 373918 w 1048978"/>
              <a:gd name="connsiteY34" fmla="*/ 342824 h 1031357"/>
              <a:gd name="connsiteX35" fmla="*/ 363720 w 1048978"/>
              <a:gd name="connsiteY35" fmla="*/ 349622 h 1031357"/>
              <a:gd name="connsiteX36" fmla="*/ 329728 w 1048978"/>
              <a:gd name="connsiteY36" fmla="*/ 356421 h 1031357"/>
              <a:gd name="connsiteX37" fmla="*/ 326329 w 1048978"/>
              <a:gd name="connsiteY37" fmla="*/ 366619 h 1031357"/>
              <a:gd name="connsiteX38" fmla="*/ 322929 w 1048978"/>
              <a:gd name="connsiteY38" fmla="*/ 383615 h 1031357"/>
              <a:gd name="connsiteX39" fmla="*/ 312732 w 1048978"/>
              <a:gd name="connsiteY39" fmla="*/ 390414 h 1031357"/>
              <a:gd name="connsiteX40" fmla="*/ 299134 w 1048978"/>
              <a:gd name="connsiteY40" fmla="*/ 410809 h 1031357"/>
              <a:gd name="connsiteX41" fmla="*/ 312732 w 1048978"/>
              <a:gd name="connsiteY41" fmla="*/ 441402 h 1031357"/>
              <a:gd name="connsiteX42" fmla="*/ 322929 w 1048978"/>
              <a:gd name="connsiteY42" fmla="*/ 499190 h 1031357"/>
              <a:gd name="connsiteX43" fmla="*/ 329728 w 1048978"/>
              <a:gd name="connsiteY43" fmla="*/ 509387 h 1031357"/>
              <a:gd name="connsiteX44" fmla="*/ 343325 w 1048978"/>
              <a:gd name="connsiteY44" fmla="*/ 512787 h 1031357"/>
              <a:gd name="connsiteX45" fmla="*/ 350123 w 1048978"/>
              <a:gd name="connsiteY45" fmla="*/ 522985 h 1031357"/>
              <a:gd name="connsiteX46" fmla="*/ 350123 w 1048978"/>
              <a:gd name="connsiteY46" fmla="*/ 563776 h 1031357"/>
              <a:gd name="connsiteX47" fmla="*/ 360321 w 1048978"/>
              <a:gd name="connsiteY47" fmla="*/ 567175 h 1031357"/>
              <a:gd name="connsiteX48" fmla="*/ 370519 w 1048978"/>
              <a:gd name="connsiteY48" fmla="*/ 573973 h 1031357"/>
              <a:gd name="connsiteX49" fmla="*/ 401112 w 1048978"/>
              <a:gd name="connsiteY49" fmla="*/ 577373 h 1031357"/>
              <a:gd name="connsiteX50" fmla="*/ 421508 w 1048978"/>
              <a:gd name="connsiteY50" fmla="*/ 580772 h 1031357"/>
              <a:gd name="connsiteX51" fmla="*/ 486094 w 1048978"/>
              <a:gd name="connsiteY51" fmla="*/ 587570 h 1031357"/>
              <a:gd name="connsiteX52" fmla="*/ 496291 w 1048978"/>
              <a:gd name="connsiteY52" fmla="*/ 590970 h 1031357"/>
              <a:gd name="connsiteX53" fmla="*/ 526885 w 1048978"/>
              <a:gd name="connsiteY53" fmla="*/ 604567 h 1031357"/>
              <a:gd name="connsiteX54" fmla="*/ 564277 w 1048978"/>
              <a:gd name="connsiteY54" fmla="*/ 607966 h 1031357"/>
              <a:gd name="connsiteX55" fmla="*/ 584672 w 1048978"/>
              <a:gd name="connsiteY55" fmla="*/ 614764 h 1031357"/>
              <a:gd name="connsiteX56" fmla="*/ 594870 w 1048978"/>
              <a:gd name="connsiteY56" fmla="*/ 618164 h 1031357"/>
              <a:gd name="connsiteX57" fmla="*/ 622064 w 1048978"/>
              <a:gd name="connsiteY57" fmla="*/ 624962 h 1031357"/>
              <a:gd name="connsiteX58" fmla="*/ 645859 w 1048978"/>
              <a:gd name="connsiteY58" fmla="*/ 641958 h 1031357"/>
              <a:gd name="connsiteX59" fmla="*/ 659456 w 1048978"/>
              <a:gd name="connsiteY59" fmla="*/ 652156 h 1031357"/>
              <a:gd name="connsiteX60" fmla="*/ 669653 w 1048978"/>
              <a:gd name="connsiteY60" fmla="*/ 655556 h 1031357"/>
              <a:gd name="connsiteX61" fmla="*/ 673053 w 1048978"/>
              <a:gd name="connsiteY61" fmla="*/ 665753 h 1031357"/>
              <a:gd name="connsiteX62" fmla="*/ 707045 w 1048978"/>
              <a:gd name="connsiteY62" fmla="*/ 665753 h 1031357"/>
              <a:gd name="connsiteX63" fmla="*/ 717243 w 1048978"/>
              <a:gd name="connsiteY63" fmla="*/ 669153 h 1031357"/>
              <a:gd name="connsiteX64" fmla="*/ 727441 w 1048978"/>
              <a:gd name="connsiteY64" fmla="*/ 706544 h 1031357"/>
              <a:gd name="connsiteX65" fmla="*/ 754635 w 1048978"/>
              <a:gd name="connsiteY65" fmla="*/ 716742 h 1031357"/>
              <a:gd name="connsiteX66" fmla="*/ 775030 w 1048978"/>
              <a:gd name="connsiteY66" fmla="*/ 733738 h 1031357"/>
              <a:gd name="connsiteX67" fmla="*/ 781829 w 1048978"/>
              <a:gd name="connsiteY67" fmla="*/ 754134 h 1031357"/>
              <a:gd name="connsiteX68" fmla="*/ 785228 w 1048978"/>
              <a:gd name="connsiteY68" fmla="*/ 788127 h 1031357"/>
              <a:gd name="connsiteX69" fmla="*/ 785228 w 1048978"/>
              <a:gd name="connsiteY69" fmla="*/ 808522 h 1031357"/>
              <a:gd name="connsiteX70" fmla="*/ 792027 w 1048978"/>
              <a:gd name="connsiteY70" fmla="*/ 879906 h 1031357"/>
              <a:gd name="connsiteX71" fmla="*/ 795426 w 1048978"/>
              <a:gd name="connsiteY71" fmla="*/ 890104 h 1031357"/>
              <a:gd name="connsiteX72" fmla="*/ 809023 w 1048978"/>
              <a:gd name="connsiteY72" fmla="*/ 893503 h 1031357"/>
              <a:gd name="connsiteX73" fmla="*/ 917799 w 1048978"/>
              <a:gd name="connsiteY73" fmla="*/ 893503 h 1031357"/>
              <a:gd name="connsiteX74" fmla="*/ 921198 w 1048978"/>
              <a:gd name="connsiteY74" fmla="*/ 903701 h 1031357"/>
              <a:gd name="connsiteX75" fmla="*/ 931396 w 1048978"/>
              <a:gd name="connsiteY75" fmla="*/ 907101 h 1031357"/>
              <a:gd name="connsiteX76" fmla="*/ 934795 w 1048978"/>
              <a:gd name="connsiteY76" fmla="*/ 947892 h 1031357"/>
              <a:gd name="connsiteX77" fmla="*/ 924598 w 1048978"/>
              <a:gd name="connsiteY77" fmla="*/ 954690 h 1031357"/>
              <a:gd name="connsiteX78" fmla="*/ 938195 w 1048978"/>
              <a:gd name="connsiteY78" fmla="*/ 961489 h 1031357"/>
              <a:gd name="connsiteX79" fmla="*/ 944993 w 1048978"/>
              <a:gd name="connsiteY79" fmla="*/ 971686 h 1031357"/>
              <a:gd name="connsiteX80" fmla="*/ 948392 w 1048978"/>
              <a:gd name="connsiteY80" fmla="*/ 985283 h 1031357"/>
              <a:gd name="connsiteX81" fmla="*/ 958590 w 1048978"/>
              <a:gd name="connsiteY81" fmla="*/ 992082 h 1031357"/>
              <a:gd name="connsiteX82" fmla="*/ 1002781 w 1048978"/>
              <a:gd name="connsiteY82" fmla="*/ 998880 h 1031357"/>
              <a:gd name="connsiteX83" fmla="*/ 1019777 w 1048978"/>
              <a:gd name="connsiteY83" fmla="*/ 1002280 h 1031357"/>
              <a:gd name="connsiteX84" fmla="*/ 1023176 w 1048978"/>
              <a:gd name="connsiteY84" fmla="*/ 1015877 h 1031357"/>
              <a:gd name="connsiteX85" fmla="*/ 1033374 w 1048978"/>
              <a:gd name="connsiteY85" fmla="*/ 1005679 h 1031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048978" h="1031357">
                <a:moveTo>
                  <a:pt x="0" y="70883"/>
                </a:moveTo>
                <a:cubicBezTo>
                  <a:pt x="4532" y="66351"/>
                  <a:pt x="8730" y="61457"/>
                  <a:pt x="13597" y="57286"/>
                </a:cubicBezTo>
                <a:cubicBezTo>
                  <a:pt x="29198" y="43914"/>
                  <a:pt x="19255" y="57975"/>
                  <a:pt x="33992" y="40290"/>
                </a:cubicBezTo>
                <a:cubicBezTo>
                  <a:pt x="36607" y="37151"/>
                  <a:pt x="38077" y="33146"/>
                  <a:pt x="40791" y="30092"/>
                </a:cubicBezTo>
                <a:cubicBezTo>
                  <a:pt x="57366" y="11447"/>
                  <a:pt x="54434" y="11141"/>
                  <a:pt x="71384" y="6298"/>
                </a:cubicBezTo>
                <a:cubicBezTo>
                  <a:pt x="75876" y="5014"/>
                  <a:pt x="80449" y="4031"/>
                  <a:pt x="84981" y="2898"/>
                </a:cubicBezTo>
                <a:lnTo>
                  <a:pt x="214153" y="6298"/>
                </a:lnTo>
                <a:cubicBezTo>
                  <a:pt x="224404" y="6734"/>
                  <a:pt x="234514" y="8939"/>
                  <a:pt x="244746" y="9697"/>
                </a:cubicBezTo>
                <a:cubicBezTo>
                  <a:pt x="265117" y="11206"/>
                  <a:pt x="285537" y="11963"/>
                  <a:pt x="305933" y="13096"/>
                </a:cubicBezTo>
                <a:cubicBezTo>
                  <a:pt x="333930" y="22429"/>
                  <a:pt x="319235" y="18882"/>
                  <a:pt x="350123" y="23294"/>
                </a:cubicBezTo>
                <a:cubicBezTo>
                  <a:pt x="380081" y="53252"/>
                  <a:pt x="331221" y="0"/>
                  <a:pt x="363720" y="74283"/>
                </a:cubicBezTo>
                <a:cubicBezTo>
                  <a:pt x="366995" y="81769"/>
                  <a:pt x="377317" y="83348"/>
                  <a:pt x="384116" y="87880"/>
                </a:cubicBezTo>
                <a:lnTo>
                  <a:pt x="394314" y="94678"/>
                </a:lnTo>
                <a:cubicBezTo>
                  <a:pt x="396580" y="98077"/>
                  <a:pt x="400440" y="100846"/>
                  <a:pt x="401112" y="104876"/>
                </a:cubicBezTo>
                <a:cubicBezTo>
                  <a:pt x="403912" y="121678"/>
                  <a:pt x="398025" y="140114"/>
                  <a:pt x="404511" y="155865"/>
                </a:cubicBezTo>
                <a:cubicBezTo>
                  <a:pt x="407240" y="162492"/>
                  <a:pt x="418108" y="160397"/>
                  <a:pt x="424907" y="162663"/>
                </a:cubicBezTo>
                <a:cubicBezTo>
                  <a:pt x="428306" y="163796"/>
                  <a:pt x="431900" y="164461"/>
                  <a:pt x="435105" y="166063"/>
                </a:cubicBezTo>
                <a:cubicBezTo>
                  <a:pt x="439637" y="168329"/>
                  <a:pt x="443895" y="171259"/>
                  <a:pt x="448702" y="172861"/>
                </a:cubicBezTo>
                <a:cubicBezTo>
                  <a:pt x="454183" y="174688"/>
                  <a:pt x="460033" y="175127"/>
                  <a:pt x="465698" y="176260"/>
                </a:cubicBezTo>
                <a:cubicBezTo>
                  <a:pt x="475685" y="206224"/>
                  <a:pt x="460077" y="166353"/>
                  <a:pt x="479295" y="193257"/>
                </a:cubicBezTo>
                <a:cubicBezTo>
                  <a:pt x="482842" y="198222"/>
                  <a:pt x="482433" y="205372"/>
                  <a:pt x="486094" y="210253"/>
                </a:cubicBezTo>
                <a:cubicBezTo>
                  <a:pt x="489493" y="214785"/>
                  <a:pt x="495389" y="216764"/>
                  <a:pt x="499691" y="220451"/>
                </a:cubicBezTo>
                <a:cubicBezTo>
                  <a:pt x="503341" y="223579"/>
                  <a:pt x="506489" y="227249"/>
                  <a:pt x="509888" y="230648"/>
                </a:cubicBezTo>
                <a:cubicBezTo>
                  <a:pt x="515554" y="247644"/>
                  <a:pt x="509889" y="239713"/>
                  <a:pt x="533683" y="247645"/>
                </a:cubicBezTo>
                <a:lnTo>
                  <a:pt x="543881" y="251044"/>
                </a:lnTo>
                <a:cubicBezTo>
                  <a:pt x="546147" y="254443"/>
                  <a:pt x="550007" y="257212"/>
                  <a:pt x="550679" y="261242"/>
                </a:cubicBezTo>
                <a:cubicBezTo>
                  <a:pt x="551268" y="264776"/>
                  <a:pt x="549020" y="268308"/>
                  <a:pt x="547280" y="271440"/>
                </a:cubicBezTo>
                <a:cubicBezTo>
                  <a:pt x="543312" y="278582"/>
                  <a:pt x="540481" y="287303"/>
                  <a:pt x="533683" y="291835"/>
                </a:cubicBezTo>
                <a:lnTo>
                  <a:pt x="513288" y="305432"/>
                </a:lnTo>
                <a:cubicBezTo>
                  <a:pt x="505122" y="310876"/>
                  <a:pt x="502569" y="313871"/>
                  <a:pt x="492892" y="315630"/>
                </a:cubicBezTo>
                <a:cubicBezTo>
                  <a:pt x="483904" y="317264"/>
                  <a:pt x="474763" y="317896"/>
                  <a:pt x="465698" y="319029"/>
                </a:cubicBezTo>
                <a:cubicBezTo>
                  <a:pt x="440871" y="327306"/>
                  <a:pt x="452255" y="327566"/>
                  <a:pt x="431705" y="322428"/>
                </a:cubicBezTo>
                <a:cubicBezTo>
                  <a:pt x="431618" y="322442"/>
                  <a:pt x="396267" y="328111"/>
                  <a:pt x="394314" y="329227"/>
                </a:cubicBezTo>
                <a:cubicBezTo>
                  <a:pt x="390767" y="331254"/>
                  <a:pt x="390914" y="337159"/>
                  <a:pt x="387515" y="339425"/>
                </a:cubicBezTo>
                <a:cubicBezTo>
                  <a:pt x="383628" y="342016"/>
                  <a:pt x="378450" y="341691"/>
                  <a:pt x="373918" y="342824"/>
                </a:cubicBezTo>
                <a:cubicBezTo>
                  <a:pt x="370519" y="345090"/>
                  <a:pt x="367374" y="347795"/>
                  <a:pt x="363720" y="349622"/>
                </a:cubicBezTo>
                <a:cubicBezTo>
                  <a:pt x="354223" y="354371"/>
                  <a:pt x="338507" y="355167"/>
                  <a:pt x="329728" y="356421"/>
                </a:cubicBezTo>
                <a:cubicBezTo>
                  <a:pt x="328595" y="359820"/>
                  <a:pt x="327198" y="363143"/>
                  <a:pt x="326329" y="366619"/>
                </a:cubicBezTo>
                <a:cubicBezTo>
                  <a:pt x="324928" y="372224"/>
                  <a:pt x="325795" y="378599"/>
                  <a:pt x="322929" y="383615"/>
                </a:cubicBezTo>
                <a:cubicBezTo>
                  <a:pt x="320902" y="387162"/>
                  <a:pt x="316131" y="388148"/>
                  <a:pt x="312732" y="390414"/>
                </a:cubicBezTo>
                <a:cubicBezTo>
                  <a:pt x="308199" y="397212"/>
                  <a:pt x="296550" y="403058"/>
                  <a:pt x="299134" y="410809"/>
                </a:cubicBezTo>
                <a:cubicBezTo>
                  <a:pt x="307225" y="435081"/>
                  <a:pt x="301957" y="425242"/>
                  <a:pt x="312732" y="441402"/>
                </a:cubicBezTo>
                <a:cubicBezTo>
                  <a:pt x="313813" y="453297"/>
                  <a:pt x="313872" y="485607"/>
                  <a:pt x="322929" y="499190"/>
                </a:cubicBezTo>
                <a:cubicBezTo>
                  <a:pt x="325195" y="502589"/>
                  <a:pt x="326329" y="507121"/>
                  <a:pt x="329728" y="509387"/>
                </a:cubicBezTo>
                <a:cubicBezTo>
                  <a:pt x="333615" y="511978"/>
                  <a:pt x="338793" y="511654"/>
                  <a:pt x="343325" y="512787"/>
                </a:cubicBezTo>
                <a:cubicBezTo>
                  <a:pt x="345591" y="516186"/>
                  <a:pt x="349616" y="518931"/>
                  <a:pt x="350123" y="522985"/>
                </a:cubicBezTo>
                <a:cubicBezTo>
                  <a:pt x="353388" y="549105"/>
                  <a:pt x="334487" y="532504"/>
                  <a:pt x="350123" y="563776"/>
                </a:cubicBezTo>
                <a:cubicBezTo>
                  <a:pt x="351725" y="566981"/>
                  <a:pt x="357116" y="565573"/>
                  <a:pt x="360321" y="567175"/>
                </a:cubicBezTo>
                <a:cubicBezTo>
                  <a:pt x="363975" y="569002"/>
                  <a:pt x="366556" y="572982"/>
                  <a:pt x="370519" y="573973"/>
                </a:cubicBezTo>
                <a:cubicBezTo>
                  <a:pt x="380473" y="576462"/>
                  <a:pt x="390942" y="576017"/>
                  <a:pt x="401112" y="577373"/>
                </a:cubicBezTo>
                <a:cubicBezTo>
                  <a:pt x="407944" y="578284"/>
                  <a:pt x="414685" y="579797"/>
                  <a:pt x="421508" y="580772"/>
                </a:cubicBezTo>
                <a:cubicBezTo>
                  <a:pt x="447505" y="584486"/>
                  <a:pt x="458258" y="585040"/>
                  <a:pt x="486094" y="587570"/>
                </a:cubicBezTo>
                <a:cubicBezTo>
                  <a:pt x="489493" y="588703"/>
                  <a:pt x="493086" y="589368"/>
                  <a:pt x="496291" y="590970"/>
                </a:cubicBezTo>
                <a:cubicBezTo>
                  <a:pt x="510833" y="598241"/>
                  <a:pt x="505454" y="602619"/>
                  <a:pt x="526885" y="604567"/>
                </a:cubicBezTo>
                <a:lnTo>
                  <a:pt x="564277" y="607966"/>
                </a:lnTo>
                <a:lnTo>
                  <a:pt x="584672" y="614764"/>
                </a:lnTo>
                <a:cubicBezTo>
                  <a:pt x="588071" y="615897"/>
                  <a:pt x="591394" y="617295"/>
                  <a:pt x="594870" y="618164"/>
                </a:cubicBezTo>
                <a:lnTo>
                  <a:pt x="622064" y="624962"/>
                </a:lnTo>
                <a:cubicBezTo>
                  <a:pt x="666501" y="658291"/>
                  <a:pt x="611065" y="617105"/>
                  <a:pt x="645859" y="641958"/>
                </a:cubicBezTo>
                <a:cubicBezTo>
                  <a:pt x="650469" y="645251"/>
                  <a:pt x="654537" y="649345"/>
                  <a:pt x="659456" y="652156"/>
                </a:cubicBezTo>
                <a:cubicBezTo>
                  <a:pt x="662567" y="653934"/>
                  <a:pt x="666254" y="654423"/>
                  <a:pt x="669653" y="655556"/>
                </a:cubicBezTo>
                <a:cubicBezTo>
                  <a:pt x="670786" y="658955"/>
                  <a:pt x="670519" y="663219"/>
                  <a:pt x="673053" y="665753"/>
                </a:cubicBezTo>
                <a:cubicBezTo>
                  <a:pt x="680471" y="673171"/>
                  <a:pt x="702915" y="666343"/>
                  <a:pt x="707045" y="665753"/>
                </a:cubicBezTo>
                <a:cubicBezTo>
                  <a:pt x="710444" y="666886"/>
                  <a:pt x="714445" y="666915"/>
                  <a:pt x="717243" y="669153"/>
                </a:cubicBezTo>
                <a:cubicBezTo>
                  <a:pt x="729876" y="679259"/>
                  <a:pt x="721822" y="692496"/>
                  <a:pt x="727441" y="706544"/>
                </a:cubicBezTo>
                <a:cubicBezTo>
                  <a:pt x="730486" y="714156"/>
                  <a:pt x="750546" y="715924"/>
                  <a:pt x="754635" y="716742"/>
                </a:cubicBezTo>
                <a:cubicBezTo>
                  <a:pt x="764087" y="754555"/>
                  <a:pt x="747699" y="706407"/>
                  <a:pt x="775030" y="733738"/>
                </a:cubicBezTo>
                <a:cubicBezTo>
                  <a:pt x="780097" y="738805"/>
                  <a:pt x="781829" y="754134"/>
                  <a:pt x="781829" y="754134"/>
                </a:cubicBezTo>
                <a:cubicBezTo>
                  <a:pt x="782962" y="765465"/>
                  <a:pt x="785228" y="776739"/>
                  <a:pt x="785228" y="788127"/>
                </a:cubicBezTo>
                <a:cubicBezTo>
                  <a:pt x="785228" y="815321"/>
                  <a:pt x="776164" y="781326"/>
                  <a:pt x="785228" y="808522"/>
                </a:cubicBezTo>
                <a:cubicBezTo>
                  <a:pt x="787494" y="832317"/>
                  <a:pt x="784469" y="857230"/>
                  <a:pt x="792027" y="879906"/>
                </a:cubicBezTo>
                <a:cubicBezTo>
                  <a:pt x="793160" y="883305"/>
                  <a:pt x="792628" y="887866"/>
                  <a:pt x="795426" y="890104"/>
                </a:cubicBezTo>
                <a:cubicBezTo>
                  <a:pt x="799074" y="893022"/>
                  <a:pt x="804491" y="892370"/>
                  <a:pt x="809023" y="893503"/>
                </a:cubicBezTo>
                <a:cubicBezTo>
                  <a:pt x="848054" y="880494"/>
                  <a:pt x="837282" y="882767"/>
                  <a:pt x="917799" y="893503"/>
                </a:cubicBezTo>
                <a:cubicBezTo>
                  <a:pt x="921351" y="893977"/>
                  <a:pt x="918664" y="901167"/>
                  <a:pt x="921198" y="903701"/>
                </a:cubicBezTo>
                <a:cubicBezTo>
                  <a:pt x="923732" y="906235"/>
                  <a:pt x="927997" y="905968"/>
                  <a:pt x="931396" y="907101"/>
                </a:cubicBezTo>
                <a:cubicBezTo>
                  <a:pt x="932529" y="920698"/>
                  <a:pt x="936724" y="934385"/>
                  <a:pt x="934795" y="947892"/>
                </a:cubicBezTo>
                <a:cubicBezTo>
                  <a:pt x="934217" y="951936"/>
                  <a:pt x="923607" y="950727"/>
                  <a:pt x="924598" y="954690"/>
                </a:cubicBezTo>
                <a:cubicBezTo>
                  <a:pt x="925827" y="959606"/>
                  <a:pt x="933663" y="959223"/>
                  <a:pt x="938195" y="961489"/>
                </a:cubicBezTo>
                <a:cubicBezTo>
                  <a:pt x="940461" y="964888"/>
                  <a:pt x="943384" y="967931"/>
                  <a:pt x="944993" y="971686"/>
                </a:cubicBezTo>
                <a:cubicBezTo>
                  <a:pt x="946833" y="975980"/>
                  <a:pt x="945801" y="981396"/>
                  <a:pt x="948392" y="985283"/>
                </a:cubicBezTo>
                <a:cubicBezTo>
                  <a:pt x="950658" y="988682"/>
                  <a:pt x="954936" y="990255"/>
                  <a:pt x="958590" y="992082"/>
                </a:cubicBezTo>
                <a:cubicBezTo>
                  <a:pt x="970839" y="998207"/>
                  <a:pt x="993037" y="997906"/>
                  <a:pt x="1002781" y="998880"/>
                </a:cubicBezTo>
                <a:cubicBezTo>
                  <a:pt x="1008446" y="1000013"/>
                  <a:pt x="1015339" y="998581"/>
                  <a:pt x="1019777" y="1002280"/>
                </a:cubicBezTo>
                <a:cubicBezTo>
                  <a:pt x="1023366" y="1005271"/>
                  <a:pt x="1019170" y="1013473"/>
                  <a:pt x="1023176" y="1015877"/>
                </a:cubicBezTo>
                <a:cubicBezTo>
                  <a:pt x="1048978" y="1031357"/>
                  <a:pt x="1033576" y="1006084"/>
                  <a:pt x="1033374" y="1005679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26" name="Elipse 25"/>
          <p:cNvSpPr>
            <a:spLocks noChangeArrowheads="1"/>
          </p:cNvSpPr>
          <p:nvPr/>
        </p:nvSpPr>
        <p:spPr bwMode="auto">
          <a:xfrm>
            <a:off x="6715125" y="2286000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Elipse 26"/>
          <p:cNvSpPr>
            <a:spLocks noChangeArrowheads="1"/>
          </p:cNvSpPr>
          <p:nvPr/>
        </p:nvSpPr>
        <p:spPr bwMode="auto">
          <a:xfrm>
            <a:off x="2714625" y="3500438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Elipse 27"/>
          <p:cNvSpPr>
            <a:spLocks noChangeArrowheads="1"/>
          </p:cNvSpPr>
          <p:nvPr/>
        </p:nvSpPr>
        <p:spPr bwMode="auto">
          <a:xfrm>
            <a:off x="5429250" y="2214563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Elipse 29"/>
          <p:cNvSpPr>
            <a:spLocks noChangeArrowheads="1"/>
          </p:cNvSpPr>
          <p:nvPr/>
        </p:nvSpPr>
        <p:spPr bwMode="auto">
          <a:xfrm>
            <a:off x="2714625" y="3286125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Elipse 30"/>
          <p:cNvSpPr>
            <a:spLocks noChangeArrowheads="1"/>
          </p:cNvSpPr>
          <p:nvPr/>
        </p:nvSpPr>
        <p:spPr bwMode="auto">
          <a:xfrm>
            <a:off x="5000625" y="3500438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Elipse 31"/>
          <p:cNvSpPr>
            <a:spLocks noChangeArrowheads="1"/>
          </p:cNvSpPr>
          <p:nvPr/>
        </p:nvSpPr>
        <p:spPr bwMode="auto">
          <a:xfrm>
            <a:off x="7061200" y="2833688"/>
            <a:ext cx="53975" cy="5397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Elipse 32"/>
          <p:cNvSpPr>
            <a:spLocks noChangeArrowheads="1"/>
          </p:cNvSpPr>
          <p:nvPr/>
        </p:nvSpPr>
        <p:spPr bwMode="auto">
          <a:xfrm>
            <a:off x="5000625" y="3500438"/>
            <a:ext cx="53975" cy="53975"/>
          </a:xfrm>
          <a:prstGeom prst="ellipse">
            <a:avLst/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Elipse 33"/>
          <p:cNvSpPr>
            <a:spLocks noChangeArrowheads="1"/>
          </p:cNvSpPr>
          <p:nvPr/>
        </p:nvSpPr>
        <p:spPr bwMode="auto">
          <a:xfrm>
            <a:off x="4857750" y="3643313"/>
            <a:ext cx="53975" cy="53975"/>
          </a:xfrm>
          <a:prstGeom prst="ellipse">
            <a:avLst/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Elipse 35"/>
          <p:cNvSpPr>
            <a:spLocks noChangeArrowheads="1"/>
          </p:cNvSpPr>
          <p:nvPr/>
        </p:nvSpPr>
        <p:spPr bwMode="auto">
          <a:xfrm>
            <a:off x="928688" y="3929063"/>
            <a:ext cx="53975" cy="53975"/>
          </a:xfrm>
          <a:prstGeom prst="ellipse">
            <a:avLst/>
          </a:prstGeom>
          <a:solidFill>
            <a:srgbClr val="00B0F0"/>
          </a:soli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7" name="Elipse 36"/>
          <p:cNvSpPr>
            <a:spLocks noChangeArrowheads="1"/>
          </p:cNvSpPr>
          <p:nvPr/>
        </p:nvSpPr>
        <p:spPr bwMode="auto">
          <a:xfrm>
            <a:off x="2786063" y="4500563"/>
            <a:ext cx="53975" cy="5397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8" name="Elipse 37"/>
          <p:cNvSpPr>
            <a:spLocks noChangeArrowheads="1"/>
          </p:cNvSpPr>
          <p:nvPr/>
        </p:nvSpPr>
        <p:spPr bwMode="auto">
          <a:xfrm>
            <a:off x="3143250" y="4429125"/>
            <a:ext cx="53975" cy="5397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9" name="Elipse 38"/>
          <p:cNvSpPr>
            <a:spLocks noChangeArrowheads="1"/>
          </p:cNvSpPr>
          <p:nvPr/>
        </p:nvSpPr>
        <p:spPr bwMode="auto">
          <a:xfrm>
            <a:off x="3071813" y="4429125"/>
            <a:ext cx="53975" cy="5397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0" name="Elipse 39"/>
          <p:cNvSpPr>
            <a:spLocks noChangeArrowheads="1"/>
          </p:cNvSpPr>
          <p:nvPr/>
        </p:nvSpPr>
        <p:spPr bwMode="auto">
          <a:xfrm>
            <a:off x="7296150" y="2786063"/>
            <a:ext cx="61913" cy="61912"/>
          </a:xfrm>
          <a:prstGeom prst="ellipse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9" name="Forma livre 68"/>
          <p:cNvSpPr/>
          <p:nvPr/>
        </p:nvSpPr>
        <p:spPr>
          <a:xfrm>
            <a:off x="5892800" y="2847975"/>
            <a:ext cx="1201738" cy="1031875"/>
          </a:xfrm>
          <a:custGeom>
            <a:avLst/>
            <a:gdLst>
              <a:gd name="connsiteX0" fmla="*/ 1200778 w 1200778"/>
              <a:gd name="connsiteY0" fmla="*/ 0 h 1030793"/>
              <a:gd name="connsiteX1" fmla="*/ 381838 w 1200778"/>
              <a:gd name="connsiteY1" fmla="*/ 909376 h 1030793"/>
              <a:gd name="connsiteX2" fmla="*/ 0 w 1200778"/>
              <a:gd name="connsiteY2" fmla="*/ 728505 h 1030793"/>
              <a:gd name="connsiteX3" fmla="*/ 0 w 1200778"/>
              <a:gd name="connsiteY3" fmla="*/ 728505 h 103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778" h="1030793">
                <a:moveTo>
                  <a:pt x="1200778" y="0"/>
                </a:moveTo>
                <a:cubicBezTo>
                  <a:pt x="891373" y="393979"/>
                  <a:pt x="581968" y="787959"/>
                  <a:pt x="381838" y="909376"/>
                </a:cubicBezTo>
                <a:cubicBezTo>
                  <a:pt x="181708" y="1030793"/>
                  <a:pt x="0" y="728505"/>
                  <a:pt x="0" y="728505"/>
                </a:cubicBezTo>
                <a:lnTo>
                  <a:pt x="0" y="728505"/>
                </a:ln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84" name="Conector reto 83"/>
          <p:cNvCxnSpPr/>
          <p:nvPr/>
        </p:nvCxnSpPr>
        <p:spPr>
          <a:xfrm>
            <a:off x="1571625" y="3500438"/>
            <a:ext cx="500063" cy="428625"/>
          </a:xfrm>
          <a:prstGeom prst="line">
            <a:avLst/>
          </a:prstGeom>
          <a:ln w="19050">
            <a:solidFill>
              <a:srgbClr val="C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>
          <a:xfrm>
            <a:off x="2071688" y="3929063"/>
            <a:ext cx="857250" cy="0"/>
          </a:xfrm>
          <a:prstGeom prst="line">
            <a:avLst/>
          </a:prstGeom>
          <a:ln w="19050">
            <a:solidFill>
              <a:srgbClr val="C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>
          <a:xfrm rot="16200000" flipH="1">
            <a:off x="2857500" y="4000501"/>
            <a:ext cx="428625" cy="285750"/>
          </a:xfrm>
          <a:prstGeom prst="line">
            <a:avLst/>
          </a:prstGeom>
          <a:ln w="19050">
            <a:solidFill>
              <a:srgbClr val="C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/>
          <p:cNvCxnSpPr/>
          <p:nvPr/>
        </p:nvCxnSpPr>
        <p:spPr>
          <a:xfrm rot="5400000">
            <a:off x="2643188" y="4929188"/>
            <a:ext cx="1143000" cy="0"/>
          </a:xfrm>
          <a:prstGeom prst="line">
            <a:avLst/>
          </a:prstGeom>
          <a:ln w="19050">
            <a:solidFill>
              <a:srgbClr val="C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Forma livre 94"/>
          <p:cNvSpPr/>
          <p:nvPr/>
        </p:nvSpPr>
        <p:spPr>
          <a:xfrm>
            <a:off x="979488" y="3965575"/>
            <a:ext cx="487362" cy="223838"/>
          </a:xfrm>
          <a:custGeom>
            <a:avLst/>
            <a:gdLst>
              <a:gd name="connsiteX0" fmla="*/ 0 w 487680"/>
              <a:gd name="connsiteY0" fmla="*/ 0 h 222885"/>
              <a:gd name="connsiteX1" fmla="*/ 220980 w 487680"/>
              <a:gd name="connsiteY1" fmla="*/ 217170 h 222885"/>
              <a:gd name="connsiteX2" fmla="*/ 487680 w 487680"/>
              <a:gd name="connsiteY2" fmla="*/ 34290 h 222885"/>
              <a:gd name="connsiteX3" fmla="*/ 487680 w 487680"/>
              <a:gd name="connsiteY3" fmla="*/ 34290 h 22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" h="222885">
                <a:moveTo>
                  <a:pt x="0" y="0"/>
                </a:moveTo>
                <a:cubicBezTo>
                  <a:pt x="69850" y="105727"/>
                  <a:pt x="139700" y="211455"/>
                  <a:pt x="220980" y="217170"/>
                </a:cubicBezTo>
                <a:cubicBezTo>
                  <a:pt x="302260" y="222885"/>
                  <a:pt x="487680" y="34290"/>
                  <a:pt x="487680" y="34290"/>
                </a:cubicBezTo>
                <a:lnTo>
                  <a:pt x="487680" y="34290"/>
                </a:ln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6" name="Forma livre 95"/>
          <p:cNvSpPr/>
          <p:nvPr/>
        </p:nvSpPr>
        <p:spPr>
          <a:xfrm>
            <a:off x="1571625" y="4000500"/>
            <a:ext cx="1214438" cy="744538"/>
          </a:xfrm>
          <a:custGeom>
            <a:avLst/>
            <a:gdLst>
              <a:gd name="connsiteX0" fmla="*/ 1062990 w 1062990"/>
              <a:gd name="connsiteY0" fmla="*/ 537210 h 744855"/>
              <a:gd name="connsiteX1" fmla="*/ 377190 w 1062990"/>
              <a:gd name="connsiteY1" fmla="*/ 655320 h 744855"/>
              <a:gd name="connsiteX2" fmla="*/ 0 w 1062990"/>
              <a:gd name="connsiteY2" fmla="*/ 0 h 744855"/>
              <a:gd name="connsiteX3" fmla="*/ 0 w 1062990"/>
              <a:gd name="connsiteY3" fmla="*/ 0 h 74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990" h="744855">
                <a:moveTo>
                  <a:pt x="1062990" y="537210"/>
                </a:moveTo>
                <a:cubicBezTo>
                  <a:pt x="808672" y="641032"/>
                  <a:pt x="554355" y="744855"/>
                  <a:pt x="377190" y="655320"/>
                </a:cubicBezTo>
                <a:cubicBezTo>
                  <a:pt x="200025" y="56578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19050">
            <a:solidFill>
              <a:srgbClr val="00B0F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7" name="Forma livre 96"/>
          <p:cNvSpPr/>
          <p:nvPr/>
        </p:nvSpPr>
        <p:spPr>
          <a:xfrm>
            <a:off x="3214688" y="4438650"/>
            <a:ext cx="536575" cy="347663"/>
          </a:xfrm>
          <a:custGeom>
            <a:avLst/>
            <a:gdLst>
              <a:gd name="connsiteX0" fmla="*/ 0 w 464820"/>
              <a:gd name="connsiteY0" fmla="*/ 19050 h 205105"/>
              <a:gd name="connsiteX1" fmla="*/ 243840 w 464820"/>
              <a:gd name="connsiteY1" fmla="*/ 201930 h 205105"/>
              <a:gd name="connsiteX2" fmla="*/ 464820 w 464820"/>
              <a:gd name="connsiteY2" fmla="*/ 0 h 205105"/>
              <a:gd name="connsiteX3" fmla="*/ 464820 w 464820"/>
              <a:gd name="connsiteY3" fmla="*/ 0 h 20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" h="205105">
                <a:moveTo>
                  <a:pt x="0" y="19050"/>
                </a:moveTo>
                <a:cubicBezTo>
                  <a:pt x="83185" y="112077"/>
                  <a:pt x="166370" y="205105"/>
                  <a:pt x="243840" y="201930"/>
                </a:cubicBezTo>
                <a:cubicBezTo>
                  <a:pt x="321310" y="198755"/>
                  <a:pt x="464820" y="0"/>
                  <a:pt x="464820" y="0"/>
                </a:cubicBezTo>
                <a:lnTo>
                  <a:pt x="464820" y="0"/>
                </a:ln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98" name="Forma livre 97"/>
          <p:cNvSpPr/>
          <p:nvPr/>
        </p:nvSpPr>
        <p:spPr>
          <a:xfrm>
            <a:off x="3000375" y="4429125"/>
            <a:ext cx="142875" cy="500063"/>
          </a:xfrm>
          <a:custGeom>
            <a:avLst/>
            <a:gdLst>
              <a:gd name="connsiteX0" fmla="*/ 95250 w 95250"/>
              <a:gd name="connsiteY0" fmla="*/ 0 h 281940"/>
              <a:gd name="connsiteX1" fmla="*/ 68580 w 95250"/>
              <a:gd name="connsiteY1" fmla="*/ 186690 h 281940"/>
              <a:gd name="connsiteX2" fmla="*/ 0 w 95250"/>
              <a:gd name="connsiteY2" fmla="*/ 281940 h 281940"/>
              <a:gd name="connsiteX3" fmla="*/ 0 w 95250"/>
              <a:gd name="connsiteY3" fmla="*/ 281940 h 28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281940">
                <a:moveTo>
                  <a:pt x="95250" y="0"/>
                </a:moveTo>
                <a:cubicBezTo>
                  <a:pt x="89852" y="69850"/>
                  <a:pt x="84455" y="139700"/>
                  <a:pt x="68580" y="186690"/>
                </a:cubicBezTo>
                <a:cubicBezTo>
                  <a:pt x="52705" y="233680"/>
                  <a:pt x="0" y="281940"/>
                  <a:pt x="0" y="281940"/>
                </a:cubicBezTo>
                <a:lnTo>
                  <a:pt x="0" y="281940"/>
                </a:ln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00" name="Elipse 99"/>
          <p:cNvSpPr>
            <a:spLocks noChangeArrowheads="1"/>
          </p:cNvSpPr>
          <p:nvPr/>
        </p:nvSpPr>
        <p:spPr bwMode="auto">
          <a:xfrm>
            <a:off x="7724775" y="2647950"/>
            <a:ext cx="53975" cy="53975"/>
          </a:xfrm>
          <a:prstGeom prst="ellipse">
            <a:avLst/>
          </a:prstGeom>
          <a:solidFill>
            <a:srgbClr val="002060"/>
          </a:solidFill>
          <a:ln w="19050" algn="ctr">
            <a:solidFill>
              <a:srgbClr val="00206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0" name="Forma livre 49"/>
          <p:cNvSpPr/>
          <p:nvPr/>
        </p:nvSpPr>
        <p:spPr>
          <a:xfrm>
            <a:off x="5437188" y="2627313"/>
            <a:ext cx="266700" cy="758825"/>
          </a:xfrm>
          <a:custGeom>
            <a:avLst/>
            <a:gdLst>
              <a:gd name="connsiteX0" fmla="*/ 134286 w 270017"/>
              <a:gd name="connsiteY0" fmla="*/ 0 h 759619"/>
              <a:gd name="connsiteX1" fmla="*/ 115236 w 270017"/>
              <a:gd name="connsiteY1" fmla="*/ 14287 h 759619"/>
              <a:gd name="connsiteX2" fmla="*/ 96186 w 270017"/>
              <a:gd name="connsiteY2" fmla="*/ 38100 h 759619"/>
              <a:gd name="connsiteX3" fmla="*/ 86661 w 270017"/>
              <a:gd name="connsiteY3" fmla="*/ 42862 h 759619"/>
              <a:gd name="connsiteX4" fmla="*/ 77136 w 270017"/>
              <a:gd name="connsiteY4" fmla="*/ 50006 h 759619"/>
              <a:gd name="connsiteX5" fmla="*/ 62849 w 270017"/>
              <a:gd name="connsiteY5" fmla="*/ 64294 h 759619"/>
              <a:gd name="connsiteX6" fmla="*/ 58086 w 270017"/>
              <a:gd name="connsiteY6" fmla="*/ 85725 h 759619"/>
              <a:gd name="connsiteX7" fmla="*/ 53324 w 270017"/>
              <a:gd name="connsiteY7" fmla="*/ 92869 h 759619"/>
              <a:gd name="connsiteX8" fmla="*/ 50942 w 270017"/>
              <a:gd name="connsiteY8" fmla="*/ 100012 h 759619"/>
              <a:gd name="connsiteX9" fmla="*/ 46180 w 270017"/>
              <a:gd name="connsiteY9" fmla="*/ 107156 h 759619"/>
              <a:gd name="connsiteX10" fmla="*/ 36655 w 270017"/>
              <a:gd name="connsiteY10" fmla="*/ 128587 h 759619"/>
              <a:gd name="connsiteX11" fmla="*/ 29511 w 270017"/>
              <a:gd name="connsiteY11" fmla="*/ 135731 h 759619"/>
              <a:gd name="connsiteX12" fmla="*/ 24749 w 270017"/>
              <a:gd name="connsiteY12" fmla="*/ 150019 h 759619"/>
              <a:gd name="connsiteX13" fmla="*/ 22367 w 270017"/>
              <a:gd name="connsiteY13" fmla="*/ 157162 h 759619"/>
              <a:gd name="connsiteX14" fmla="*/ 15224 w 270017"/>
              <a:gd name="connsiteY14" fmla="*/ 190500 h 759619"/>
              <a:gd name="connsiteX15" fmla="*/ 8080 w 270017"/>
              <a:gd name="connsiteY15" fmla="*/ 200025 h 759619"/>
              <a:gd name="connsiteX16" fmla="*/ 8080 w 270017"/>
              <a:gd name="connsiteY16" fmla="*/ 302419 h 759619"/>
              <a:gd name="connsiteX17" fmla="*/ 10461 w 270017"/>
              <a:gd name="connsiteY17" fmla="*/ 311944 h 759619"/>
              <a:gd name="connsiteX18" fmla="*/ 15224 w 270017"/>
              <a:gd name="connsiteY18" fmla="*/ 330994 h 759619"/>
              <a:gd name="connsiteX19" fmla="*/ 19986 w 270017"/>
              <a:gd name="connsiteY19" fmla="*/ 338137 h 759619"/>
              <a:gd name="connsiteX20" fmla="*/ 17605 w 270017"/>
              <a:gd name="connsiteY20" fmla="*/ 345281 h 759619"/>
              <a:gd name="connsiteX21" fmla="*/ 22367 w 270017"/>
              <a:gd name="connsiteY21" fmla="*/ 359569 h 759619"/>
              <a:gd name="connsiteX22" fmla="*/ 29511 w 270017"/>
              <a:gd name="connsiteY22" fmla="*/ 376237 h 759619"/>
              <a:gd name="connsiteX23" fmla="*/ 34274 w 270017"/>
              <a:gd name="connsiteY23" fmla="*/ 390525 h 759619"/>
              <a:gd name="connsiteX24" fmla="*/ 36655 w 270017"/>
              <a:gd name="connsiteY24" fmla="*/ 402431 h 759619"/>
              <a:gd name="connsiteX25" fmla="*/ 46180 w 270017"/>
              <a:gd name="connsiteY25" fmla="*/ 416719 h 759619"/>
              <a:gd name="connsiteX26" fmla="*/ 67611 w 270017"/>
              <a:gd name="connsiteY26" fmla="*/ 433387 h 759619"/>
              <a:gd name="connsiteX27" fmla="*/ 69992 w 270017"/>
              <a:gd name="connsiteY27" fmla="*/ 440531 h 759619"/>
              <a:gd name="connsiteX28" fmla="*/ 77136 w 270017"/>
              <a:gd name="connsiteY28" fmla="*/ 461962 h 759619"/>
              <a:gd name="connsiteX29" fmla="*/ 84280 w 270017"/>
              <a:gd name="connsiteY29" fmla="*/ 464344 h 759619"/>
              <a:gd name="connsiteX30" fmla="*/ 103330 w 270017"/>
              <a:gd name="connsiteY30" fmla="*/ 485775 h 759619"/>
              <a:gd name="connsiteX31" fmla="*/ 117617 w 270017"/>
              <a:gd name="connsiteY31" fmla="*/ 500062 h 759619"/>
              <a:gd name="connsiteX32" fmla="*/ 124761 w 270017"/>
              <a:gd name="connsiteY32" fmla="*/ 545306 h 759619"/>
              <a:gd name="connsiteX33" fmla="*/ 139049 w 270017"/>
              <a:gd name="connsiteY33" fmla="*/ 564356 h 759619"/>
              <a:gd name="connsiteX34" fmla="*/ 146192 w 270017"/>
              <a:gd name="connsiteY34" fmla="*/ 573881 h 759619"/>
              <a:gd name="connsiteX35" fmla="*/ 148574 w 270017"/>
              <a:gd name="connsiteY35" fmla="*/ 581025 h 759619"/>
              <a:gd name="connsiteX36" fmla="*/ 158099 w 270017"/>
              <a:gd name="connsiteY36" fmla="*/ 595312 h 759619"/>
              <a:gd name="connsiteX37" fmla="*/ 165242 w 270017"/>
              <a:gd name="connsiteY37" fmla="*/ 628650 h 759619"/>
              <a:gd name="connsiteX38" fmla="*/ 172386 w 270017"/>
              <a:gd name="connsiteY38" fmla="*/ 647700 h 759619"/>
              <a:gd name="connsiteX39" fmla="*/ 179530 w 270017"/>
              <a:gd name="connsiteY39" fmla="*/ 657225 h 759619"/>
              <a:gd name="connsiteX40" fmla="*/ 222392 w 270017"/>
              <a:gd name="connsiteY40" fmla="*/ 688181 h 759619"/>
              <a:gd name="connsiteX41" fmla="*/ 265255 w 270017"/>
              <a:gd name="connsiteY41" fmla="*/ 731044 h 759619"/>
              <a:gd name="connsiteX42" fmla="*/ 265255 w 270017"/>
              <a:gd name="connsiteY42" fmla="*/ 745331 h 759619"/>
              <a:gd name="connsiteX43" fmla="*/ 265255 w 270017"/>
              <a:gd name="connsiteY43" fmla="*/ 759619 h 759619"/>
              <a:gd name="connsiteX0" fmla="*/ 134286 w 270017"/>
              <a:gd name="connsiteY0" fmla="*/ 0 h 759619"/>
              <a:gd name="connsiteX1" fmla="*/ 115236 w 270017"/>
              <a:gd name="connsiteY1" fmla="*/ 14287 h 759619"/>
              <a:gd name="connsiteX2" fmla="*/ 96186 w 270017"/>
              <a:gd name="connsiteY2" fmla="*/ 38100 h 759619"/>
              <a:gd name="connsiteX3" fmla="*/ 86661 w 270017"/>
              <a:gd name="connsiteY3" fmla="*/ 42862 h 759619"/>
              <a:gd name="connsiteX4" fmla="*/ 77136 w 270017"/>
              <a:gd name="connsiteY4" fmla="*/ 50006 h 759619"/>
              <a:gd name="connsiteX5" fmla="*/ 62849 w 270017"/>
              <a:gd name="connsiteY5" fmla="*/ 64294 h 759619"/>
              <a:gd name="connsiteX6" fmla="*/ 58086 w 270017"/>
              <a:gd name="connsiteY6" fmla="*/ 85725 h 759619"/>
              <a:gd name="connsiteX7" fmla="*/ 53324 w 270017"/>
              <a:gd name="connsiteY7" fmla="*/ 92869 h 759619"/>
              <a:gd name="connsiteX8" fmla="*/ 50942 w 270017"/>
              <a:gd name="connsiteY8" fmla="*/ 100012 h 759619"/>
              <a:gd name="connsiteX9" fmla="*/ 46180 w 270017"/>
              <a:gd name="connsiteY9" fmla="*/ 107156 h 759619"/>
              <a:gd name="connsiteX10" fmla="*/ 36655 w 270017"/>
              <a:gd name="connsiteY10" fmla="*/ 128587 h 759619"/>
              <a:gd name="connsiteX11" fmla="*/ 29511 w 270017"/>
              <a:gd name="connsiteY11" fmla="*/ 135731 h 759619"/>
              <a:gd name="connsiteX12" fmla="*/ 24749 w 270017"/>
              <a:gd name="connsiteY12" fmla="*/ 150019 h 759619"/>
              <a:gd name="connsiteX13" fmla="*/ 22367 w 270017"/>
              <a:gd name="connsiteY13" fmla="*/ 157162 h 759619"/>
              <a:gd name="connsiteX14" fmla="*/ 15224 w 270017"/>
              <a:gd name="connsiteY14" fmla="*/ 190500 h 759619"/>
              <a:gd name="connsiteX15" fmla="*/ 8080 w 270017"/>
              <a:gd name="connsiteY15" fmla="*/ 200025 h 759619"/>
              <a:gd name="connsiteX16" fmla="*/ 8080 w 270017"/>
              <a:gd name="connsiteY16" fmla="*/ 302419 h 759619"/>
              <a:gd name="connsiteX17" fmla="*/ 10461 w 270017"/>
              <a:gd name="connsiteY17" fmla="*/ 311944 h 759619"/>
              <a:gd name="connsiteX18" fmla="*/ 15224 w 270017"/>
              <a:gd name="connsiteY18" fmla="*/ 330994 h 759619"/>
              <a:gd name="connsiteX19" fmla="*/ 19986 w 270017"/>
              <a:gd name="connsiteY19" fmla="*/ 338137 h 759619"/>
              <a:gd name="connsiteX20" fmla="*/ 17605 w 270017"/>
              <a:gd name="connsiteY20" fmla="*/ 345281 h 759619"/>
              <a:gd name="connsiteX21" fmla="*/ 22367 w 270017"/>
              <a:gd name="connsiteY21" fmla="*/ 359569 h 759619"/>
              <a:gd name="connsiteX22" fmla="*/ 29511 w 270017"/>
              <a:gd name="connsiteY22" fmla="*/ 376237 h 759619"/>
              <a:gd name="connsiteX23" fmla="*/ 34274 w 270017"/>
              <a:gd name="connsiteY23" fmla="*/ 390525 h 759619"/>
              <a:gd name="connsiteX24" fmla="*/ 36655 w 270017"/>
              <a:gd name="connsiteY24" fmla="*/ 402431 h 759619"/>
              <a:gd name="connsiteX25" fmla="*/ 46180 w 270017"/>
              <a:gd name="connsiteY25" fmla="*/ 416719 h 759619"/>
              <a:gd name="connsiteX26" fmla="*/ 67611 w 270017"/>
              <a:gd name="connsiteY26" fmla="*/ 433387 h 759619"/>
              <a:gd name="connsiteX27" fmla="*/ 69992 w 270017"/>
              <a:gd name="connsiteY27" fmla="*/ 440531 h 759619"/>
              <a:gd name="connsiteX28" fmla="*/ 77136 w 270017"/>
              <a:gd name="connsiteY28" fmla="*/ 461962 h 759619"/>
              <a:gd name="connsiteX29" fmla="*/ 84280 w 270017"/>
              <a:gd name="connsiteY29" fmla="*/ 464344 h 759619"/>
              <a:gd name="connsiteX30" fmla="*/ 103330 w 270017"/>
              <a:gd name="connsiteY30" fmla="*/ 485775 h 759619"/>
              <a:gd name="connsiteX31" fmla="*/ 117617 w 270017"/>
              <a:gd name="connsiteY31" fmla="*/ 500062 h 759619"/>
              <a:gd name="connsiteX32" fmla="*/ 124761 w 270017"/>
              <a:gd name="connsiteY32" fmla="*/ 545306 h 759619"/>
              <a:gd name="connsiteX33" fmla="*/ 139049 w 270017"/>
              <a:gd name="connsiteY33" fmla="*/ 564356 h 759619"/>
              <a:gd name="connsiteX34" fmla="*/ 146192 w 270017"/>
              <a:gd name="connsiteY34" fmla="*/ 573881 h 759619"/>
              <a:gd name="connsiteX35" fmla="*/ 148574 w 270017"/>
              <a:gd name="connsiteY35" fmla="*/ 581025 h 759619"/>
              <a:gd name="connsiteX36" fmla="*/ 158099 w 270017"/>
              <a:gd name="connsiteY36" fmla="*/ 595312 h 759619"/>
              <a:gd name="connsiteX37" fmla="*/ 165242 w 270017"/>
              <a:gd name="connsiteY37" fmla="*/ 628650 h 759619"/>
              <a:gd name="connsiteX38" fmla="*/ 172386 w 270017"/>
              <a:gd name="connsiteY38" fmla="*/ 647700 h 759619"/>
              <a:gd name="connsiteX39" fmla="*/ 179530 w 270017"/>
              <a:gd name="connsiteY39" fmla="*/ 657225 h 759619"/>
              <a:gd name="connsiteX40" fmla="*/ 222392 w 270017"/>
              <a:gd name="connsiteY40" fmla="*/ 688181 h 759619"/>
              <a:gd name="connsiteX41" fmla="*/ 265255 w 270017"/>
              <a:gd name="connsiteY41" fmla="*/ 731044 h 759619"/>
              <a:gd name="connsiteX42" fmla="*/ 250967 w 270017"/>
              <a:gd name="connsiteY42" fmla="*/ 716756 h 759619"/>
              <a:gd name="connsiteX43" fmla="*/ 265255 w 270017"/>
              <a:gd name="connsiteY43" fmla="*/ 759619 h 759619"/>
              <a:gd name="connsiteX0" fmla="*/ 134286 w 270017"/>
              <a:gd name="connsiteY0" fmla="*/ 0 h 759619"/>
              <a:gd name="connsiteX1" fmla="*/ 115236 w 270017"/>
              <a:gd name="connsiteY1" fmla="*/ 14287 h 759619"/>
              <a:gd name="connsiteX2" fmla="*/ 96186 w 270017"/>
              <a:gd name="connsiteY2" fmla="*/ 38100 h 759619"/>
              <a:gd name="connsiteX3" fmla="*/ 86661 w 270017"/>
              <a:gd name="connsiteY3" fmla="*/ 42862 h 759619"/>
              <a:gd name="connsiteX4" fmla="*/ 77136 w 270017"/>
              <a:gd name="connsiteY4" fmla="*/ 50006 h 759619"/>
              <a:gd name="connsiteX5" fmla="*/ 62849 w 270017"/>
              <a:gd name="connsiteY5" fmla="*/ 64294 h 759619"/>
              <a:gd name="connsiteX6" fmla="*/ 58086 w 270017"/>
              <a:gd name="connsiteY6" fmla="*/ 85725 h 759619"/>
              <a:gd name="connsiteX7" fmla="*/ 53324 w 270017"/>
              <a:gd name="connsiteY7" fmla="*/ 92869 h 759619"/>
              <a:gd name="connsiteX8" fmla="*/ 50942 w 270017"/>
              <a:gd name="connsiteY8" fmla="*/ 100012 h 759619"/>
              <a:gd name="connsiteX9" fmla="*/ 46180 w 270017"/>
              <a:gd name="connsiteY9" fmla="*/ 107156 h 759619"/>
              <a:gd name="connsiteX10" fmla="*/ 36655 w 270017"/>
              <a:gd name="connsiteY10" fmla="*/ 128587 h 759619"/>
              <a:gd name="connsiteX11" fmla="*/ 29511 w 270017"/>
              <a:gd name="connsiteY11" fmla="*/ 135731 h 759619"/>
              <a:gd name="connsiteX12" fmla="*/ 24749 w 270017"/>
              <a:gd name="connsiteY12" fmla="*/ 150019 h 759619"/>
              <a:gd name="connsiteX13" fmla="*/ 22367 w 270017"/>
              <a:gd name="connsiteY13" fmla="*/ 157162 h 759619"/>
              <a:gd name="connsiteX14" fmla="*/ 15224 w 270017"/>
              <a:gd name="connsiteY14" fmla="*/ 190500 h 759619"/>
              <a:gd name="connsiteX15" fmla="*/ 8080 w 270017"/>
              <a:gd name="connsiteY15" fmla="*/ 200025 h 759619"/>
              <a:gd name="connsiteX16" fmla="*/ 8080 w 270017"/>
              <a:gd name="connsiteY16" fmla="*/ 302419 h 759619"/>
              <a:gd name="connsiteX17" fmla="*/ 10461 w 270017"/>
              <a:gd name="connsiteY17" fmla="*/ 311944 h 759619"/>
              <a:gd name="connsiteX18" fmla="*/ 15224 w 270017"/>
              <a:gd name="connsiteY18" fmla="*/ 330994 h 759619"/>
              <a:gd name="connsiteX19" fmla="*/ 19986 w 270017"/>
              <a:gd name="connsiteY19" fmla="*/ 338137 h 759619"/>
              <a:gd name="connsiteX20" fmla="*/ 17605 w 270017"/>
              <a:gd name="connsiteY20" fmla="*/ 345281 h 759619"/>
              <a:gd name="connsiteX21" fmla="*/ 22367 w 270017"/>
              <a:gd name="connsiteY21" fmla="*/ 359569 h 759619"/>
              <a:gd name="connsiteX22" fmla="*/ 29511 w 270017"/>
              <a:gd name="connsiteY22" fmla="*/ 376237 h 759619"/>
              <a:gd name="connsiteX23" fmla="*/ 34274 w 270017"/>
              <a:gd name="connsiteY23" fmla="*/ 390525 h 759619"/>
              <a:gd name="connsiteX24" fmla="*/ 36655 w 270017"/>
              <a:gd name="connsiteY24" fmla="*/ 402431 h 759619"/>
              <a:gd name="connsiteX25" fmla="*/ 46180 w 270017"/>
              <a:gd name="connsiteY25" fmla="*/ 416719 h 759619"/>
              <a:gd name="connsiteX26" fmla="*/ 67611 w 270017"/>
              <a:gd name="connsiteY26" fmla="*/ 433387 h 759619"/>
              <a:gd name="connsiteX27" fmla="*/ 69992 w 270017"/>
              <a:gd name="connsiteY27" fmla="*/ 440531 h 759619"/>
              <a:gd name="connsiteX28" fmla="*/ 77136 w 270017"/>
              <a:gd name="connsiteY28" fmla="*/ 461962 h 759619"/>
              <a:gd name="connsiteX29" fmla="*/ 84280 w 270017"/>
              <a:gd name="connsiteY29" fmla="*/ 464344 h 759619"/>
              <a:gd name="connsiteX30" fmla="*/ 103330 w 270017"/>
              <a:gd name="connsiteY30" fmla="*/ 485775 h 759619"/>
              <a:gd name="connsiteX31" fmla="*/ 117617 w 270017"/>
              <a:gd name="connsiteY31" fmla="*/ 500062 h 759619"/>
              <a:gd name="connsiteX32" fmla="*/ 124761 w 270017"/>
              <a:gd name="connsiteY32" fmla="*/ 545306 h 759619"/>
              <a:gd name="connsiteX33" fmla="*/ 139049 w 270017"/>
              <a:gd name="connsiteY33" fmla="*/ 564356 h 759619"/>
              <a:gd name="connsiteX34" fmla="*/ 146192 w 270017"/>
              <a:gd name="connsiteY34" fmla="*/ 573881 h 759619"/>
              <a:gd name="connsiteX35" fmla="*/ 148574 w 270017"/>
              <a:gd name="connsiteY35" fmla="*/ 581025 h 759619"/>
              <a:gd name="connsiteX36" fmla="*/ 158099 w 270017"/>
              <a:gd name="connsiteY36" fmla="*/ 595312 h 759619"/>
              <a:gd name="connsiteX37" fmla="*/ 165242 w 270017"/>
              <a:gd name="connsiteY37" fmla="*/ 628650 h 759619"/>
              <a:gd name="connsiteX38" fmla="*/ 172386 w 270017"/>
              <a:gd name="connsiteY38" fmla="*/ 647700 h 759619"/>
              <a:gd name="connsiteX39" fmla="*/ 179530 w 270017"/>
              <a:gd name="connsiteY39" fmla="*/ 657225 h 759619"/>
              <a:gd name="connsiteX40" fmla="*/ 215249 w 270017"/>
              <a:gd name="connsiteY40" fmla="*/ 685800 h 759619"/>
              <a:gd name="connsiteX41" fmla="*/ 265255 w 270017"/>
              <a:gd name="connsiteY41" fmla="*/ 731044 h 759619"/>
              <a:gd name="connsiteX42" fmla="*/ 250967 w 270017"/>
              <a:gd name="connsiteY42" fmla="*/ 716756 h 759619"/>
              <a:gd name="connsiteX43" fmla="*/ 265255 w 270017"/>
              <a:gd name="connsiteY43" fmla="*/ 759619 h 759619"/>
              <a:gd name="connsiteX0" fmla="*/ 134286 w 265255"/>
              <a:gd name="connsiteY0" fmla="*/ 0 h 759619"/>
              <a:gd name="connsiteX1" fmla="*/ 115236 w 265255"/>
              <a:gd name="connsiteY1" fmla="*/ 14287 h 759619"/>
              <a:gd name="connsiteX2" fmla="*/ 96186 w 265255"/>
              <a:gd name="connsiteY2" fmla="*/ 38100 h 759619"/>
              <a:gd name="connsiteX3" fmla="*/ 86661 w 265255"/>
              <a:gd name="connsiteY3" fmla="*/ 42862 h 759619"/>
              <a:gd name="connsiteX4" fmla="*/ 77136 w 265255"/>
              <a:gd name="connsiteY4" fmla="*/ 50006 h 759619"/>
              <a:gd name="connsiteX5" fmla="*/ 62849 w 265255"/>
              <a:gd name="connsiteY5" fmla="*/ 64294 h 759619"/>
              <a:gd name="connsiteX6" fmla="*/ 58086 w 265255"/>
              <a:gd name="connsiteY6" fmla="*/ 85725 h 759619"/>
              <a:gd name="connsiteX7" fmla="*/ 53324 w 265255"/>
              <a:gd name="connsiteY7" fmla="*/ 92869 h 759619"/>
              <a:gd name="connsiteX8" fmla="*/ 50942 w 265255"/>
              <a:gd name="connsiteY8" fmla="*/ 100012 h 759619"/>
              <a:gd name="connsiteX9" fmla="*/ 46180 w 265255"/>
              <a:gd name="connsiteY9" fmla="*/ 107156 h 759619"/>
              <a:gd name="connsiteX10" fmla="*/ 36655 w 265255"/>
              <a:gd name="connsiteY10" fmla="*/ 128587 h 759619"/>
              <a:gd name="connsiteX11" fmla="*/ 29511 w 265255"/>
              <a:gd name="connsiteY11" fmla="*/ 135731 h 759619"/>
              <a:gd name="connsiteX12" fmla="*/ 24749 w 265255"/>
              <a:gd name="connsiteY12" fmla="*/ 150019 h 759619"/>
              <a:gd name="connsiteX13" fmla="*/ 22367 w 265255"/>
              <a:gd name="connsiteY13" fmla="*/ 157162 h 759619"/>
              <a:gd name="connsiteX14" fmla="*/ 15224 w 265255"/>
              <a:gd name="connsiteY14" fmla="*/ 190500 h 759619"/>
              <a:gd name="connsiteX15" fmla="*/ 8080 w 265255"/>
              <a:gd name="connsiteY15" fmla="*/ 200025 h 759619"/>
              <a:gd name="connsiteX16" fmla="*/ 8080 w 265255"/>
              <a:gd name="connsiteY16" fmla="*/ 302419 h 759619"/>
              <a:gd name="connsiteX17" fmla="*/ 10461 w 265255"/>
              <a:gd name="connsiteY17" fmla="*/ 311944 h 759619"/>
              <a:gd name="connsiteX18" fmla="*/ 15224 w 265255"/>
              <a:gd name="connsiteY18" fmla="*/ 330994 h 759619"/>
              <a:gd name="connsiteX19" fmla="*/ 19986 w 265255"/>
              <a:gd name="connsiteY19" fmla="*/ 338137 h 759619"/>
              <a:gd name="connsiteX20" fmla="*/ 17605 w 265255"/>
              <a:gd name="connsiteY20" fmla="*/ 345281 h 759619"/>
              <a:gd name="connsiteX21" fmla="*/ 22367 w 265255"/>
              <a:gd name="connsiteY21" fmla="*/ 359569 h 759619"/>
              <a:gd name="connsiteX22" fmla="*/ 29511 w 265255"/>
              <a:gd name="connsiteY22" fmla="*/ 376237 h 759619"/>
              <a:gd name="connsiteX23" fmla="*/ 34274 w 265255"/>
              <a:gd name="connsiteY23" fmla="*/ 390525 h 759619"/>
              <a:gd name="connsiteX24" fmla="*/ 36655 w 265255"/>
              <a:gd name="connsiteY24" fmla="*/ 402431 h 759619"/>
              <a:gd name="connsiteX25" fmla="*/ 46180 w 265255"/>
              <a:gd name="connsiteY25" fmla="*/ 416719 h 759619"/>
              <a:gd name="connsiteX26" fmla="*/ 67611 w 265255"/>
              <a:gd name="connsiteY26" fmla="*/ 433387 h 759619"/>
              <a:gd name="connsiteX27" fmla="*/ 69992 w 265255"/>
              <a:gd name="connsiteY27" fmla="*/ 440531 h 759619"/>
              <a:gd name="connsiteX28" fmla="*/ 77136 w 265255"/>
              <a:gd name="connsiteY28" fmla="*/ 461962 h 759619"/>
              <a:gd name="connsiteX29" fmla="*/ 84280 w 265255"/>
              <a:gd name="connsiteY29" fmla="*/ 464344 h 759619"/>
              <a:gd name="connsiteX30" fmla="*/ 103330 w 265255"/>
              <a:gd name="connsiteY30" fmla="*/ 485775 h 759619"/>
              <a:gd name="connsiteX31" fmla="*/ 117617 w 265255"/>
              <a:gd name="connsiteY31" fmla="*/ 500062 h 759619"/>
              <a:gd name="connsiteX32" fmla="*/ 124761 w 265255"/>
              <a:gd name="connsiteY32" fmla="*/ 545306 h 759619"/>
              <a:gd name="connsiteX33" fmla="*/ 139049 w 265255"/>
              <a:gd name="connsiteY33" fmla="*/ 564356 h 759619"/>
              <a:gd name="connsiteX34" fmla="*/ 146192 w 265255"/>
              <a:gd name="connsiteY34" fmla="*/ 573881 h 759619"/>
              <a:gd name="connsiteX35" fmla="*/ 148574 w 265255"/>
              <a:gd name="connsiteY35" fmla="*/ 581025 h 759619"/>
              <a:gd name="connsiteX36" fmla="*/ 158099 w 265255"/>
              <a:gd name="connsiteY36" fmla="*/ 595312 h 759619"/>
              <a:gd name="connsiteX37" fmla="*/ 165242 w 265255"/>
              <a:gd name="connsiteY37" fmla="*/ 628650 h 759619"/>
              <a:gd name="connsiteX38" fmla="*/ 172386 w 265255"/>
              <a:gd name="connsiteY38" fmla="*/ 647700 h 759619"/>
              <a:gd name="connsiteX39" fmla="*/ 179530 w 265255"/>
              <a:gd name="connsiteY39" fmla="*/ 657225 h 759619"/>
              <a:gd name="connsiteX40" fmla="*/ 215249 w 265255"/>
              <a:gd name="connsiteY40" fmla="*/ 685800 h 759619"/>
              <a:gd name="connsiteX41" fmla="*/ 250967 w 265255"/>
              <a:gd name="connsiteY41" fmla="*/ 716756 h 759619"/>
              <a:gd name="connsiteX42" fmla="*/ 265255 w 265255"/>
              <a:gd name="connsiteY42" fmla="*/ 759619 h 7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65255" h="759619">
                <a:moveTo>
                  <a:pt x="134286" y="0"/>
                </a:moveTo>
                <a:cubicBezTo>
                  <a:pt x="127689" y="4398"/>
                  <a:pt x="120895" y="8628"/>
                  <a:pt x="115236" y="14287"/>
                </a:cubicBezTo>
                <a:cubicBezTo>
                  <a:pt x="107894" y="21629"/>
                  <a:pt x="104864" y="31901"/>
                  <a:pt x="96186" y="38100"/>
                </a:cubicBezTo>
                <a:cubicBezTo>
                  <a:pt x="93297" y="40163"/>
                  <a:pt x="89671" y="40981"/>
                  <a:pt x="86661" y="42862"/>
                </a:cubicBezTo>
                <a:cubicBezTo>
                  <a:pt x="83295" y="44965"/>
                  <a:pt x="80086" y="47351"/>
                  <a:pt x="77136" y="50006"/>
                </a:cubicBezTo>
                <a:cubicBezTo>
                  <a:pt x="72130" y="54512"/>
                  <a:pt x="62849" y="64294"/>
                  <a:pt x="62849" y="64294"/>
                </a:cubicBezTo>
                <a:cubicBezTo>
                  <a:pt x="61935" y="69779"/>
                  <a:pt x="61016" y="79864"/>
                  <a:pt x="58086" y="85725"/>
                </a:cubicBezTo>
                <a:cubicBezTo>
                  <a:pt x="56806" y="88285"/>
                  <a:pt x="54604" y="90309"/>
                  <a:pt x="53324" y="92869"/>
                </a:cubicBezTo>
                <a:cubicBezTo>
                  <a:pt x="52201" y="95114"/>
                  <a:pt x="52065" y="97767"/>
                  <a:pt x="50942" y="100012"/>
                </a:cubicBezTo>
                <a:cubicBezTo>
                  <a:pt x="49662" y="102572"/>
                  <a:pt x="47342" y="104541"/>
                  <a:pt x="46180" y="107156"/>
                </a:cubicBezTo>
                <a:cubicBezTo>
                  <a:pt x="40248" y="120503"/>
                  <a:pt x="44352" y="119350"/>
                  <a:pt x="36655" y="128587"/>
                </a:cubicBezTo>
                <a:cubicBezTo>
                  <a:pt x="34499" y="131174"/>
                  <a:pt x="31892" y="133350"/>
                  <a:pt x="29511" y="135731"/>
                </a:cubicBezTo>
                <a:lnTo>
                  <a:pt x="24749" y="150019"/>
                </a:lnTo>
                <a:lnTo>
                  <a:pt x="22367" y="157162"/>
                </a:lnTo>
                <a:cubicBezTo>
                  <a:pt x="21526" y="163890"/>
                  <a:pt x="20313" y="183715"/>
                  <a:pt x="15224" y="190500"/>
                </a:cubicBezTo>
                <a:lnTo>
                  <a:pt x="8080" y="200025"/>
                </a:lnTo>
                <a:cubicBezTo>
                  <a:pt x="0" y="240427"/>
                  <a:pt x="3966" y="216018"/>
                  <a:pt x="8080" y="302419"/>
                </a:cubicBezTo>
                <a:cubicBezTo>
                  <a:pt x="8236" y="305688"/>
                  <a:pt x="9751" y="308749"/>
                  <a:pt x="10461" y="311944"/>
                </a:cubicBezTo>
                <a:cubicBezTo>
                  <a:pt x="11549" y="316841"/>
                  <a:pt x="12669" y="325884"/>
                  <a:pt x="15224" y="330994"/>
                </a:cubicBezTo>
                <a:cubicBezTo>
                  <a:pt x="16504" y="333553"/>
                  <a:pt x="18399" y="335756"/>
                  <a:pt x="19986" y="338137"/>
                </a:cubicBezTo>
                <a:cubicBezTo>
                  <a:pt x="19192" y="340518"/>
                  <a:pt x="17328" y="342786"/>
                  <a:pt x="17605" y="345281"/>
                </a:cubicBezTo>
                <a:cubicBezTo>
                  <a:pt x="18159" y="350271"/>
                  <a:pt x="20779" y="354806"/>
                  <a:pt x="22367" y="359569"/>
                </a:cubicBezTo>
                <a:cubicBezTo>
                  <a:pt x="30025" y="382542"/>
                  <a:pt x="17753" y="346841"/>
                  <a:pt x="29511" y="376237"/>
                </a:cubicBezTo>
                <a:cubicBezTo>
                  <a:pt x="31375" y="380898"/>
                  <a:pt x="33290" y="385602"/>
                  <a:pt x="34274" y="390525"/>
                </a:cubicBezTo>
                <a:cubicBezTo>
                  <a:pt x="35068" y="394494"/>
                  <a:pt x="34980" y="398747"/>
                  <a:pt x="36655" y="402431"/>
                </a:cubicBezTo>
                <a:cubicBezTo>
                  <a:pt x="39024" y="407642"/>
                  <a:pt x="41417" y="413544"/>
                  <a:pt x="46180" y="416719"/>
                </a:cubicBezTo>
                <a:cubicBezTo>
                  <a:pt x="63269" y="428112"/>
                  <a:pt x="56419" y="422197"/>
                  <a:pt x="67611" y="433387"/>
                </a:cubicBezTo>
                <a:cubicBezTo>
                  <a:pt x="68405" y="435768"/>
                  <a:pt x="69383" y="438096"/>
                  <a:pt x="69992" y="440531"/>
                </a:cubicBezTo>
                <a:cubicBezTo>
                  <a:pt x="71597" y="446950"/>
                  <a:pt x="71856" y="456682"/>
                  <a:pt x="77136" y="461962"/>
                </a:cubicBezTo>
                <a:cubicBezTo>
                  <a:pt x="78911" y="463737"/>
                  <a:pt x="81899" y="463550"/>
                  <a:pt x="84280" y="464344"/>
                </a:cubicBezTo>
                <a:cubicBezTo>
                  <a:pt x="94758" y="480061"/>
                  <a:pt x="82359" y="462474"/>
                  <a:pt x="103330" y="485775"/>
                </a:cubicBezTo>
                <a:cubicBezTo>
                  <a:pt x="116621" y="500543"/>
                  <a:pt x="103978" y="490969"/>
                  <a:pt x="117617" y="500062"/>
                </a:cubicBezTo>
                <a:cubicBezTo>
                  <a:pt x="119728" y="533820"/>
                  <a:pt x="113042" y="529193"/>
                  <a:pt x="124761" y="545306"/>
                </a:cubicBezTo>
                <a:cubicBezTo>
                  <a:pt x="129430" y="551725"/>
                  <a:pt x="134286" y="558006"/>
                  <a:pt x="139049" y="564356"/>
                </a:cubicBezTo>
                <a:lnTo>
                  <a:pt x="146192" y="573881"/>
                </a:lnTo>
                <a:cubicBezTo>
                  <a:pt x="146986" y="576262"/>
                  <a:pt x="147182" y="578936"/>
                  <a:pt x="148574" y="581025"/>
                </a:cubicBezTo>
                <a:cubicBezTo>
                  <a:pt x="160466" y="598864"/>
                  <a:pt x="152435" y="578326"/>
                  <a:pt x="158099" y="595312"/>
                </a:cubicBezTo>
                <a:cubicBezTo>
                  <a:pt x="161602" y="619838"/>
                  <a:pt x="158624" y="604385"/>
                  <a:pt x="165242" y="628650"/>
                </a:cubicBezTo>
                <a:cubicBezTo>
                  <a:pt x="167895" y="638377"/>
                  <a:pt x="166801" y="638763"/>
                  <a:pt x="172386" y="647700"/>
                </a:cubicBezTo>
                <a:cubicBezTo>
                  <a:pt x="174489" y="651066"/>
                  <a:pt x="176445" y="654728"/>
                  <a:pt x="179530" y="657225"/>
                </a:cubicBezTo>
                <a:cubicBezTo>
                  <a:pt x="193228" y="668314"/>
                  <a:pt x="201894" y="674300"/>
                  <a:pt x="215249" y="685800"/>
                </a:cubicBezTo>
                <a:cubicBezTo>
                  <a:pt x="227155" y="695722"/>
                  <a:pt x="242633" y="704453"/>
                  <a:pt x="250967" y="716756"/>
                </a:cubicBezTo>
                <a:cubicBezTo>
                  <a:pt x="250441" y="721490"/>
                  <a:pt x="265255" y="754856"/>
                  <a:pt x="265255" y="759619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52" name="Conector de seta reta 51"/>
          <p:cNvCxnSpPr/>
          <p:nvPr/>
        </p:nvCxnSpPr>
        <p:spPr>
          <a:xfrm>
            <a:off x="5432425" y="3851275"/>
            <a:ext cx="211138" cy="635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>
            <a:off x="5426075" y="3648075"/>
            <a:ext cx="214313" cy="952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>
            <a:off x="5422900" y="4038600"/>
            <a:ext cx="212725" cy="952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/>
          <p:cNvCxnSpPr/>
          <p:nvPr/>
        </p:nvCxnSpPr>
        <p:spPr>
          <a:xfrm>
            <a:off x="5424488" y="4229100"/>
            <a:ext cx="214312" cy="952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/>
          <p:cNvSpPr>
            <a:spLocks noChangeArrowheads="1"/>
          </p:cNvSpPr>
          <p:nvPr/>
        </p:nvSpPr>
        <p:spPr bwMode="auto">
          <a:xfrm>
            <a:off x="5572125" y="2571750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Elipse 28"/>
          <p:cNvSpPr>
            <a:spLocks noChangeArrowheads="1"/>
          </p:cNvSpPr>
          <p:nvPr/>
        </p:nvSpPr>
        <p:spPr bwMode="auto">
          <a:xfrm>
            <a:off x="6948488" y="2673350"/>
            <a:ext cx="53975" cy="55563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6" name="Forma livre 55"/>
          <p:cNvSpPr/>
          <p:nvPr/>
        </p:nvSpPr>
        <p:spPr>
          <a:xfrm>
            <a:off x="3857625" y="3643313"/>
            <a:ext cx="1000125" cy="884237"/>
          </a:xfrm>
          <a:custGeom>
            <a:avLst/>
            <a:gdLst>
              <a:gd name="connsiteX0" fmla="*/ 927401 w 927401"/>
              <a:gd name="connsiteY0" fmla="*/ 0 h 770668"/>
              <a:gd name="connsiteX1" fmla="*/ 667382 w 927401"/>
              <a:gd name="connsiteY1" fmla="*/ 658715 h 770668"/>
              <a:gd name="connsiteX2" fmla="*/ 0 w 927401"/>
              <a:gd name="connsiteY2" fmla="*/ 671716 h 770668"/>
              <a:gd name="connsiteX3" fmla="*/ 0 w 927401"/>
              <a:gd name="connsiteY3" fmla="*/ 671716 h 77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401" h="770668">
                <a:moveTo>
                  <a:pt x="927401" y="0"/>
                </a:moveTo>
                <a:cubicBezTo>
                  <a:pt x="874675" y="273381"/>
                  <a:pt x="821949" y="546762"/>
                  <a:pt x="667382" y="658715"/>
                </a:cubicBezTo>
                <a:cubicBezTo>
                  <a:pt x="512815" y="770668"/>
                  <a:pt x="0" y="671716"/>
                  <a:pt x="0" y="671716"/>
                </a:cubicBezTo>
                <a:lnTo>
                  <a:pt x="0" y="671716"/>
                </a:ln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4" name="Forma livre 63"/>
          <p:cNvSpPr/>
          <p:nvPr/>
        </p:nvSpPr>
        <p:spPr>
          <a:xfrm>
            <a:off x="5053013" y="3513138"/>
            <a:ext cx="798512" cy="684212"/>
          </a:xfrm>
          <a:custGeom>
            <a:avLst/>
            <a:gdLst>
              <a:gd name="connsiteX0" fmla="*/ 0 w 798113"/>
              <a:gd name="connsiteY0" fmla="*/ 105452 h 684717"/>
              <a:gd name="connsiteX1" fmla="*/ 186347 w 798113"/>
              <a:gd name="connsiteY1" fmla="*/ 569153 h 684717"/>
              <a:gd name="connsiteX2" fmla="*/ 455033 w 798113"/>
              <a:gd name="connsiteY2" fmla="*/ 603822 h 684717"/>
              <a:gd name="connsiteX3" fmla="*/ 749721 w 798113"/>
              <a:gd name="connsiteY3" fmla="*/ 83784 h 684717"/>
              <a:gd name="connsiteX4" fmla="*/ 745388 w 798113"/>
              <a:gd name="connsiteY4" fmla="*/ 101119 h 68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113" h="684717">
                <a:moveTo>
                  <a:pt x="0" y="105452"/>
                </a:moveTo>
                <a:cubicBezTo>
                  <a:pt x="55254" y="295771"/>
                  <a:pt x="110508" y="486091"/>
                  <a:pt x="186347" y="569153"/>
                </a:cubicBezTo>
                <a:cubicBezTo>
                  <a:pt x="262186" y="652215"/>
                  <a:pt x="361137" y="684717"/>
                  <a:pt x="455033" y="603822"/>
                </a:cubicBezTo>
                <a:cubicBezTo>
                  <a:pt x="548929" y="522927"/>
                  <a:pt x="701329" y="167568"/>
                  <a:pt x="749721" y="83784"/>
                </a:cubicBezTo>
                <a:cubicBezTo>
                  <a:pt x="798113" y="0"/>
                  <a:pt x="745388" y="101119"/>
                  <a:pt x="745388" y="101119"/>
                </a:cubicBezTo>
              </a:path>
            </a:pathLst>
          </a:custGeom>
          <a:ln w="19050">
            <a:solidFill>
              <a:srgbClr val="00B0F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pic>
        <p:nvPicPr>
          <p:cNvPr id="246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429125"/>
            <a:ext cx="323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Conector de seta reta 59"/>
          <p:cNvCxnSpPr/>
          <p:nvPr/>
        </p:nvCxnSpPr>
        <p:spPr>
          <a:xfrm rot="10800000">
            <a:off x="5214938" y="4500563"/>
            <a:ext cx="204787" cy="476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/>
          <p:nvPr/>
        </p:nvCxnSpPr>
        <p:spPr>
          <a:xfrm rot="10800000">
            <a:off x="5214938" y="4714875"/>
            <a:ext cx="212725" cy="158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de seta reta 62"/>
          <p:cNvCxnSpPr/>
          <p:nvPr/>
        </p:nvCxnSpPr>
        <p:spPr>
          <a:xfrm rot="10800000">
            <a:off x="5214938" y="4857750"/>
            <a:ext cx="206375" cy="158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orma livre 109"/>
          <p:cNvSpPr/>
          <p:nvPr/>
        </p:nvSpPr>
        <p:spPr>
          <a:xfrm>
            <a:off x="3286125" y="2714625"/>
            <a:ext cx="4500563" cy="2571750"/>
          </a:xfrm>
          <a:custGeom>
            <a:avLst/>
            <a:gdLst>
              <a:gd name="connsiteX0" fmla="*/ 4394200 w 4394200"/>
              <a:gd name="connsiteY0" fmla="*/ 0 h 2571750"/>
              <a:gd name="connsiteX1" fmla="*/ 3689350 w 4394200"/>
              <a:gd name="connsiteY1" fmla="*/ 1358900 h 2571750"/>
              <a:gd name="connsiteX2" fmla="*/ 2584450 w 4394200"/>
              <a:gd name="connsiteY2" fmla="*/ 1968500 h 2571750"/>
              <a:gd name="connsiteX3" fmla="*/ 679450 w 4394200"/>
              <a:gd name="connsiteY3" fmla="*/ 2444750 h 2571750"/>
              <a:gd name="connsiteX4" fmla="*/ 0 w 4394200"/>
              <a:gd name="connsiteY4" fmla="*/ 2571750 h 2571750"/>
              <a:gd name="connsiteX5" fmla="*/ 0 w 4394200"/>
              <a:gd name="connsiteY5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4200" h="2571750">
                <a:moveTo>
                  <a:pt x="4394200" y="0"/>
                </a:moveTo>
                <a:cubicBezTo>
                  <a:pt x="4192587" y="515408"/>
                  <a:pt x="3990975" y="1030817"/>
                  <a:pt x="3689350" y="1358900"/>
                </a:cubicBezTo>
                <a:cubicBezTo>
                  <a:pt x="3387725" y="1686983"/>
                  <a:pt x="3086100" y="1787525"/>
                  <a:pt x="2584450" y="1968500"/>
                </a:cubicBezTo>
                <a:cubicBezTo>
                  <a:pt x="2082800" y="2149475"/>
                  <a:pt x="1110192" y="2344208"/>
                  <a:pt x="679450" y="2444750"/>
                </a:cubicBezTo>
                <a:cubicBezTo>
                  <a:pt x="248708" y="2545292"/>
                  <a:pt x="0" y="2571750"/>
                  <a:pt x="0" y="2571750"/>
                </a:cubicBezTo>
                <a:lnTo>
                  <a:pt x="0" y="2571750"/>
                </a:lnTo>
              </a:path>
            </a:pathLst>
          </a:custGeom>
          <a:ln w="38100">
            <a:solidFill>
              <a:srgbClr val="002060"/>
            </a:solidFill>
            <a:prstDash val="lgDashDot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04" name="Forma livre 103"/>
          <p:cNvSpPr/>
          <p:nvPr/>
        </p:nvSpPr>
        <p:spPr>
          <a:xfrm>
            <a:off x="3824288" y="2827338"/>
            <a:ext cx="3533775" cy="2030412"/>
          </a:xfrm>
          <a:custGeom>
            <a:avLst/>
            <a:gdLst>
              <a:gd name="connsiteX0" fmla="*/ 3533473 w 3533473"/>
              <a:gd name="connsiteY0" fmla="*/ 0 h 2030161"/>
              <a:gd name="connsiteX1" fmla="*/ 3024553 w 3533473"/>
              <a:gd name="connsiteY1" fmla="*/ 1001289 h 2030161"/>
              <a:gd name="connsiteX2" fmla="*/ 2515634 w 3533473"/>
              <a:gd name="connsiteY2" fmla="*/ 1369532 h 2030161"/>
              <a:gd name="connsiteX3" fmla="*/ 1874313 w 3533473"/>
              <a:gd name="connsiteY3" fmla="*/ 1696399 h 2030161"/>
              <a:gd name="connsiteX4" fmla="*/ 1183341 w 3533473"/>
              <a:gd name="connsiteY4" fmla="*/ 1882589 h 2030161"/>
              <a:gd name="connsiteX5" fmla="*/ 450993 w 3533473"/>
              <a:gd name="connsiteY5" fmla="*/ 1990165 h 2030161"/>
              <a:gd name="connsiteX6" fmla="*/ 0 w 3533473"/>
              <a:gd name="connsiteY6" fmla="*/ 1642610 h 2030161"/>
              <a:gd name="connsiteX7" fmla="*/ 0 w 3533473"/>
              <a:gd name="connsiteY7" fmla="*/ 1642610 h 203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3473" h="2030161">
                <a:moveTo>
                  <a:pt x="3533473" y="0"/>
                </a:moveTo>
                <a:cubicBezTo>
                  <a:pt x="3363833" y="386517"/>
                  <a:pt x="3194193" y="773034"/>
                  <a:pt x="3024553" y="1001289"/>
                </a:cubicBezTo>
                <a:cubicBezTo>
                  <a:pt x="2854913" y="1229544"/>
                  <a:pt x="2707341" y="1253680"/>
                  <a:pt x="2515634" y="1369532"/>
                </a:cubicBezTo>
                <a:cubicBezTo>
                  <a:pt x="2323927" y="1485384"/>
                  <a:pt x="2096362" y="1610890"/>
                  <a:pt x="1874313" y="1696399"/>
                </a:cubicBezTo>
                <a:cubicBezTo>
                  <a:pt x="1652264" y="1781908"/>
                  <a:pt x="1420561" y="1833628"/>
                  <a:pt x="1183341" y="1882589"/>
                </a:cubicBezTo>
                <a:cubicBezTo>
                  <a:pt x="946121" y="1931550"/>
                  <a:pt x="648216" y="2030161"/>
                  <a:pt x="450993" y="1990165"/>
                </a:cubicBezTo>
                <a:cubicBezTo>
                  <a:pt x="253770" y="1950169"/>
                  <a:pt x="0" y="1642610"/>
                  <a:pt x="0" y="1642610"/>
                </a:cubicBezTo>
                <a:lnTo>
                  <a:pt x="0" y="1642610"/>
                </a:lnTo>
              </a:path>
            </a:pathLst>
          </a:custGeom>
          <a:ln w="25400">
            <a:solidFill>
              <a:srgbClr val="0070C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3" name="Forma livre 72"/>
          <p:cNvSpPr/>
          <p:nvPr/>
        </p:nvSpPr>
        <p:spPr>
          <a:xfrm>
            <a:off x="4267200" y="3287713"/>
            <a:ext cx="366713" cy="69850"/>
          </a:xfrm>
          <a:custGeom>
            <a:avLst/>
            <a:gdLst>
              <a:gd name="connsiteX0" fmla="*/ 364331 w 367345"/>
              <a:gd name="connsiteY0" fmla="*/ 67770 h 70280"/>
              <a:gd name="connsiteX1" fmla="*/ 350044 w 367345"/>
              <a:gd name="connsiteY1" fmla="*/ 55864 h 70280"/>
              <a:gd name="connsiteX2" fmla="*/ 342900 w 367345"/>
              <a:gd name="connsiteY2" fmla="*/ 53483 h 70280"/>
              <a:gd name="connsiteX3" fmla="*/ 323850 w 367345"/>
              <a:gd name="connsiteY3" fmla="*/ 51102 h 70280"/>
              <a:gd name="connsiteX4" fmla="*/ 276225 w 367345"/>
              <a:gd name="connsiteY4" fmla="*/ 46339 h 70280"/>
              <a:gd name="connsiteX5" fmla="*/ 252413 w 367345"/>
              <a:gd name="connsiteY5" fmla="*/ 53483 h 70280"/>
              <a:gd name="connsiteX6" fmla="*/ 238125 w 367345"/>
              <a:gd name="connsiteY6" fmla="*/ 60627 h 70280"/>
              <a:gd name="connsiteX7" fmla="*/ 228600 w 367345"/>
              <a:gd name="connsiteY7" fmla="*/ 58245 h 70280"/>
              <a:gd name="connsiteX8" fmla="*/ 209550 w 367345"/>
              <a:gd name="connsiteY8" fmla="*/ 55864 h 70280"/>
              <a:gd name="connsiteX9" fmla="*/ 195263 w 367345"/>
              <a:gd name="connsiteY9" fmla="*/ 51102 h 70280"/>
              <a:gd name="connsiteX10" fmla="*/ 192881 w 367345"/>
              <a:gd name="connsiteY10" fmla="*/ 43958 h 70280"/>
              <a:gd name="connsiteX11" fmla="*/ 178594 w 367345"/>
              <a:gd name="connsiteY11" fmla="*/ 39195 h 70280"/>
              <a:gd name="connsiteX12" fmla="*/ 173831 w 367345"/>
              <a:gd name="connsiteY12" fmla="*/ 32052 h 70280"/>
              <a:gd name="connsiteX13" fmla="*/ 166688 w 367345"/>
              <a:gd name="connsiteY13" fmla="*/ 17764 h 70280"/>
              <a:gd name="connsiteX14" fmla="*/ 140494 w 367345"/>
              <a:gd name="connsiteY14" fmla="*/ 8239 h 70280"/>
              <a:gd name="connsiteX15" fmla="*/ 126206 w 367345"/>
              <a:gd name="connsiteY15" fmla="*/ 1095 h 70280"/>
              <a:gd name="connsiteX16" fmla="*/ 119063 w 367345"/>
              <a:gd name="connsiteY16" fmla="*/ 8239 h 70280"/>
              <a:gd name="connsiteX17" fmla="*/ 85725 w 367345"/>
              <a:gd name="connsiteY17" fmla="*/ 10620 h 70280"/>
              <a:gd name="connsiteX18" fmla="*/ 69056 w 367345"/>
              <a:gd name="connsiteY18" fmla="*/ 10620 h 70280"/>
              <a:gd name="connsiteX19" fmla="*/ 0 w 367345"/>
              <a:gd name="connsiteY19" fmla="*/ 8239 h 7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7345" h="70280">
                <a:moveTo>
                  <a:pt x="364331" y="67770"/>
                </a:moveTo>
                <a:cubicBezTo>
                  <a:pt x="347952" y="62310"/>
                  <a:pt x="367345" y="70280"/>
                  <a:pt x="350044" y="55864"/>
                </a:cubicBezTo>
                <a:cubicBezTo>
                  <a:pt x="348116" y="54257"/>
                  <a:pt x="345370" y="53932"/>
                  <a:pt x="342900" y="53483"/>
                </a:cubicBezTo>
                <a:cubicBezTo>
                  <a:pt x="336604" y="52338"/>
                  <a:pt x="330213" y="51784"/>
                  <a:pt x="323850" y="51102"/>
                </a:cubicBezTo>
                <a:lnTo>
                  <a:pt x="276225" y="46339"/>
                </a:lnTo>
                <a:cubicBezTo>
                  <a:pt x="258833" y="52137"/>
                  <a:pt x="266808" y="49885"/>
                  <a:pt x="252413" y="53483"/>
                </a:cubicBezTo>
                <a:cubicBezTo>
                  <a:pt x="248803" y="55890"/>
                  <a:pt x="243052" y="60627"/>
                  <a:pt x="238125" y="60627"/>
                </a:cubicBezTo>
                <a:cubicBezTo>
                  <a:pt x="234852" y="60627"/>
                  <a:pt x="231828" y="58783"/>
                  <a:pt x="228600" y="58245"/>
                </a:cubicBezTo>
                <a:cubicBezTo>
                  <a:pt x="222288" y="57193"/>
                  <a:pt x="215900" y="56658"/>
                  <a:pt x="209550" y="55864"/>
                </a:cubicBezTo>
                <a:cubicBezTo>
                  <a:pt x="204788" y="54277"/>
                  <a:pt x="196851" y="55864"/>
                  <a:pt x="195263" y="51102"/>
                </a:cubicBezTo>
                <a:cubicBezTo>
                  <a:pt x="194469" y="48721"/>
                  <a:pt x="194924" y="45417"/>
                  <a:pt x="192881" y="43958"/>
                </a:cubicBezTo>
                <a:cubicBezTo>
                  <a:pt x="188796" y="41040"/>
                  <a:pt x="178594" y="39195"/>
                  <a:pt x="178594" y="39195"/>
                </a:cubicBezTo>
                <a:cubicBezTo>
                  <a:pt x="177006" y="36814"/>
                  <a:pt x="175111" y="34612"/>
                  <a:pt x="173831" y="32052"/>
                </a:cubicBezTo>
                <a:cubicBezTo>
                  <a:pt x="169957" y="24305"/>
                  <a:pt x="173512" y="24588"/>
                  <a:pt x="166688" y="17764"/>
                </a:cubicBezTo>
                <a:cubicBezTo>
                  <a:pt x="159870" y="10946"/>
                  <a:pt x="149304" y="10001"/>
                  <a:pt x="140494" y="8239"/>
                </a:cubicBezTo>
                <a:cubicBezTo>
                  <a:pt x="138756" y="7081"/>
                  <a:pt x="129491" y="0"/>
                  <a:pt x="126206" y="1095"/>
                </a:cubicBezTo>
                <a:cubicBezTo>
                  <a:pt x="123011" y="2160"/>
                  <a:pt x="122341" y="7468"/>
                  <a:pt x="119063" y="8239"/>
                </a:cubicBezTo>
                <a:cubicBezTo>
                  <a:pt x="108218" y="10791"/>
                  <a:pt x="96838" y="9826"/>
                  <a:pt x="85725" y="10620"/>
                </a:cubicBezTo>
                <a:cubicBezTo>
                  <a:pt x="71703" y="15295"/>
                  <a:pt x="85936" y="11971"/>
                  <a:pt x="69056" y="10620"/>
                </a:cubicBezTo>
                <a:cubicBezTo>
                  <a:pt x="35522" y="7937"/>
                  <a:pt x="27056" y="8239"/>
                  <a:pt x="0" y="8239"/>
                </a:cubicBezTo>
              </a:path>
            </a:pathLst>
          </a:custGeom>
          <a:noFill/>
          <a:ln w="19050"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79" name="Elipse 78"/>
          <p:cNvSpPr>
            <a:spLocks noChangeArrowheads="1"/>
          </p:cNvSpPr>
          <p:nvPr/>
        </p:nvSpPr>
        <p:spPr bwMode="auto">
          <a:xfrm>
            <a:off x="4643438" y="3357563"/>
            <a:ext cx="53975" cy="53975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E1760CAE-A4BE-4508-B597-F53821B2C7EC}"/>
              </a:ext>
            </a:extLst>
          </p:cNvPr>
          <p:cNvSpPr txBox="1"/>
          <p:nvPr/>
        </p:nvSpPr>
        <p:spPr>
          <a:xfrm>
            <a:off x="89951" y="6291263"/>
            <a:ext cx="507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1C37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Visão sistêmica do ciclo hidrológico</a:t>
            </a:r>
          </a:p>
        </p:txBody>
      </p:sp>
    </p:spTree>
    <p:extLst>
      <p:ext uri="{BB962C8B-B14F-4D97-AF65-F5344CB8AC3E}">
        <p14:creationId xmlns:p14="http://schemas.microsoft.com/office/powerpoint/2010/main" val="1700891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4.81481E-6 C -0.00191 0.00254 -0.00834 0.00902 -0.01146 0.01504 C -0.01459 0.02106 -0.01806 0.0287 -0.01858 0.03611 C -0.0191 0.04351 -0.01736 0.05208 -0.01476 0.05995 C -0.01216 0.06782 -0.00643 0.07523 -0.00278 0.08333 C 0.00086 0.09143 0.00382 0.10208 0.00746 0.10925 C 0.01111 0.11643 0.01527 0.12037 0.01892 0.12592 C 0.02257 0.13148 0.02725 0.13912 0.02934 0.14259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7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64 0.00532 C 0.00069 0.00856 -0.00834 0.02129 -0.01459 0.02454 C -0.02084 0.02778 -0.03004 0.02129 -0.03438 0.02454 C -0.03872 0.02778 -0.03907 0.03912 -0.04028 0.04421 C -0.0415 0.0493 -0.04219 0.05139 -0.04132 0.05486 C -0.04045 0.05833 -0.03351 0.06227 -0.0349 0.06528 C -0.03629 0.06829 -0.04341 0.07199 -0.04966 0.07268 C -0.05591 0.07338 -0.06632 0.06782 -0.07205 0.06944 C -0.07778 0.07106 -0.08125 0.07824 -0.08438 0.0831 C -0.0875 0.08796 -0.08716 0.09491 -0.0908 0.09838 C -0.09445 0.10185 -0.10157 0.10185 -0.10608 0.1044 C -0.11059 0.10694 -0.11476 0.10787 -0.11771 0.11296 C -0.12066 0.11805 -0.12709 0.12407 -0.12344 0.13449 C -0.1198 0.14491 -0.10157 0.16667 -0.09584 0.17523 " pathEditMode="relative" rAng="0" ptsTypes="aaaaaaaaaaaaaa">
                                      <p:cBhvr>
                                        <p:cTn id="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85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6 -0.00393 C -0.00521 -0.00231 0.00139 0.00185 0.00191 0.00579 C 0.00243 0.00972 0.00017 0.01759 -0.00348 0.01967 C -0.00712 0.02175 -0.01355 0.01944 -0.01997 0.01898 C -0.02639 0.01851 -0.03455 0.01666 -0.04202 0.01689 C -0.04948 0.01713 -0.05851 0.01805 -0.06459 0.02036 C -0.07066 0.02268 -0.07483 0.02615 -0.07882 0.03147 C -0.08282 0.03679 -0.0849 0.04906 -0.08872 0.05276 C -0.09254 0.05646 -0.09445 0.05206 -0.10139 0.05345 C -0.10834 0.05484 -0.12448 0.05993 -0.13056 0.06155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0" y="3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573 0.00718 C 0.00261 0.00718 -0.00746 0.00648 -0.01319 0.00764 C -0.01892 0.0088 -0.025 0.01227 -0.02899 0.01482 C -0.03298 0.01736 -0.03628 0.02014 -0.03767 0.02361 C -0.03906 0.02709 -0.03489 0.03125 -0.03698 0.03542 C -0.03906 0.03959 -0.04826 0.04491 -0.05052 0.04884 C -0.05278 0.05278 -0.04982 0.05556 -0.05017 0.05972 C -0.05052 0.06389 -0.04844 0.07037 -0.05278 0.07361 C -0.05712 0.07685 -0.07066 0.07755 -0.07639 0.07894 C -0.08212 0.08033 -0.08472 0.0794 -0.08732 0.08264 C -0.08993 0.08588 -0.08923 0.09398 -0.09184 0.09884 C -0.09444 0.10371 -0.0993 0.10741 -0.1026 0.11134 C -0.1059 0.11528 -0.10955 0.12014 -0.11128 0.12315 C -0.11302 0.12616 -0.11302 0.12755 -0.11337 0.13009 C -0.11371 0.13264 -0.11319 0.13634 -0.11389 0.1382 C -0.11458 0.14005 -0.11649 0.14051 -0.11805 0.14121 C -0.11962 0.1419 -0.11962 0.13681 -0.12361 0.14213 C -0.1276 0.14746 -0.13767 0.16644 -0.14184 0.17361 C -0.14601 0.18079 -0.14792 0.18148 -0.14826 0.18542 C -0.14861 0.18935 -0.14097 0.19537 -0.14444 0.19792 C -0.14792 0.20046 -0.16458 0.19884 -0.16892 0.20093 C -0.17326 0.20301 -0.17187 0.20671 -0.17048 0.21042 C -0.1691 0.21412 -0.1625 0.21921 -0.16094 0.22292 C -0.15937 0.22662 -0.15955 0.22986 -0.16094 0.23218 C -0.16232 0.23449 -0.16701 0.2331 -0.16892 0.23704 C -0.17083 0.24097 -0.17048 0.24954 -0.17239 0.25602 C -0.1743 0.2625 -0.1783 0.27014 -0.18073 0.27546 C -0.18316 0.28079 -0.18646 0.2838 -0.18732 0.28796 C -0.18819 0.29213 -0.18767 0.29653 -0.18611 0.3007 C -0.18455 0.30486 -0.17951 0.30949 -0.17812 0.31273 C -0.17673 0.31597 -0.1776 0.31852 -0.17743 0.32014 " pathEditMode="relative" rAng="0" ptsTypes="aaaaaaaaaaaaaaaaaaaaaaaaaaaaaaa">
                                      <p:cBhvr>
                                        <p:cTn id="1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0" y="15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22 -0.00093 C 0.00052 -0.00185 0.00659 -0.00602 0.0092 -0.00671 C 0.0118 -0.00741 0.0118 -0.00486 0.01493 -0.00463 C 0.01805 -0.0044 0.02413 -0.00579 0.0276 -0.00463 C 0.03107 -0.00347 0.0342 0.00023 0.03611 0.00231 C 0.03802 0.0044 0.03836 0.00625 0.03906 0.00856 C 0.03975 0.01088 0.03784 0.01389 0.03993 0.01666 C 0.04201 0.01944 0.04861 0.02222 0.05139 0.02499 C 0.05416 0.02777 0.05694 0.03124 0.05659 0.03379 C 0.05625 0.03633 0.05382 0.03772 0.04948 0.04004 C 0.04514 0.04235 0.03298 0.0442 0.03003 0.04837 C 0.02708 0.05253 0.03107 0.0604 0.03194 0.0648 C 0.03281 0.0692 0.03333 0.07174 0.03576 0.07429 C 0.03819 0.07683 0.04288 0.07915 0.0467 0.08054 C 0.05052 0.08193 0.05434 0.08123 0.0585 0.08308 C 0.06267 0.08493 0.06857 0.08887 0.07222 0.09188 C 0.07586 0.09489 0.07882 0.09581 0.08073 0.10067 C 0.08264 0.10553 0.0809 0.11733 0.0835 0.1215 C 0.08611 0.12567 0.09444 0.12428 0.09687 0.12613 C 0.0993 0.12798 0.09687 0.13029 0.09826 0.13307 C 0.09965 0.13585 0.10104 0.13863 0.10486 0.14302 C 0.10868 0.14742 0.11753 0.15575 0.12083 0.15899 " pathEditMode="relative" rAng="0" ptsTypes="aaaaaaaaaaaaaaaaaaaa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7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3 0.00371 C 0.00243 0.00093 -0.00157 -0.00856 -0.00191 -0.01296 C -0.00226 -0.01735 -0.00226 -0.02083 0.00139 -0.02245 C 0.00503 -0.02407 0.01458 -0.02106 0.02014 -0.02245 C 0.02569 -0.02407 0.02968 -0.03193 0.03489 -0.03147 C 0.0401 -0.03101 0.04687 -0.02129 0.05139 -0.0199 C 0.0559 -0.01851 0.0585 -0.02245 0.06232 -0.02245 C 0.06614 -0.02245 0.06996 -0.0236 0.07448 -0.0199 C 0.07899 -0.01597 0.0868 -0.00393 0.08993 0.00023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18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6 0.00324 C -0.00191 0.00347 -0.00834 0.00394 -0.01146 0.00463 C -0.01459 0.00532 -0.01511 0.00671 -0.01927 0.00694 C -0.02344 0.00718 -0.03143 0.00556 -0.03663 0.00556 C -0.04184 0.00556 -0.04722 0.00625 -0.05104 0.00764 C -0.05486 0.00903 -0.05608 0.01227 -0.0599 0.01343 C -0.06372 0.01458 -0.06893 0.01505 -0.07431 0.01481 C -0.07969 0.01458 -0.08681 0.01065 -0.09254 0.01227 C -0.09827 0.01389 -0.104 0.01991 -0.10886 0.02477 C -0.11372 0.02963 -0.11736 0.03657 -0.12222 0.0412 C -0.12709 0.04583 -0.13368 0.04907 -0.13768 0.05231 C -0.14167 0.05556 -0.14497 0.05579 -0.14653 0.06111 C -0.14809 0.06644 -0.15104 0.07361 -0.14705 0.08356 C -0.14306 0.09352 -0.12778 0.11319 -0.12275 0.12106 " pathEditMode="relative" rAng="0" ptsTypes="aaaaaaaaaaaaaa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0" y="5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6 -0.00069 C -0.00486 0.00579 -0.01406 0.02546 -0.02135 0.03773 C -0.02864 0.04999 -0.03732 0.06203 -0.04496 0.0736 C -0.0526 0.08517 -0.05989 0.09767 -0.06753 0.10739 C -0.07517 0.11711 -0.08402 0.12729 -0.09062 0.13145 C -0.09722 0.13562 -0.10173 0.13631 -0.10764 0.13307 C -0.11354 0.12983 -0.12152 0.11803 -0.12586 0.11178 C -0.1302 0.10553 -0.13194 0.09905 -0.1335 0.09558 " pathEditMode="relative" rAng="0" ptsTypes="aaaaaaaa">
                                      <p:cBhvr>
                                        <p:cTn id="20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0" y="6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73 0.00371 C 0.00173 0.00463 3.61111E-6 0.00232 0.00156 0.00972 C 0.00312 0.01713 0.00781 0.03658 0.01128 0.04815 C 0.01475 0.05972 0.01788 0.07199 0.02274 0.0794 C 0.0276 0.08681 0.03524 0.09213 0.0401 0.09306 C 0.04496 0.09398 0.04757 0.09074 0.05191 0.08565 C 0.05625 0.08056 0.06198 0.07084 0.0658 0.06296 C 0.06961 0.05509 0.07083 0.04792 0.07448 0.03796 C 0.07812 0.02801 0.08472 0.01088 0.08732 0.00371 " pathEditMode="relative" rAng="0" ptsTypes="aaaaaaaaa">
                                      <p:cBhvr>
                                        <p:cTn id="22" dur="6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26 -0.00348 C -0.00278 -0.00209 -0.00364 0.00254 -0.00399 0.00509 C -0.00434 0.00763 -0.00451 0.00833 -0.00503 0.01203 C -0.00555 0.01574 -0.00434 0.01481 -0.00712 0.02777 C -0.00989 0.04074 -0.01944 0.07916 -0.02187 0.08958 C -0.0243 0.1 -0.0191 0.08726 -0.02153 0.0905 C -0.02396 0.09375 -0.03073 0.10532 -0.0368 0.10925 C -0.04288 0.11319 -0.05173 0.11365 -0.05833 0.11458 C -0.06493 0.1155 -0.07066 0.11481 -0.07691 0.11458 C -0.08316 0.11435 -0.09114 0.11342 -0.09601 0.1125 C -0.10087 0.11157 -0.10312 0.10972 -0.1059 0.10879 C -0.10868 0.10787 -0.11146 0.1074 -0.11302 0.10694 " pathEditMode="relative" rAng="0" ptsTypes="aaaaaaaaaaaa">
                                      <p:cBhvr>
                                        <p:cTn id="24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59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88889E-6 -0.00324 C 0.00174 -0.00023 0.00608 0.00926 0.01007 0.01482 C 0.01407 0.02037 0.01945 0.02871 0.02431 0.02986 C 0.02917 0.03102 0.03455 0.02431 0.03889 0.02107 C 0.04323 0.01783 0.04636 0.01412 0.05052 0.01042 C 0.05469 0.00671 0.06077 0.00116 0.06337 -0.00116 " pathEditMode="relative" rAng="0" ptsTypes="aaaaaa">
                                      <p:cBhvr>
                                        <p:cTn id="26" dur="6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17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278 -0.00278 C 0.00121 -0.00209 -0.0033 4.81481E-6 -0.00642 0.00162 C -0.00955 0.00324 -0.01076 0.00416 -0.01563 0.00671 C -0.02049 0.00925 -0.02778 0.01388 -0.03559 0.01666 C -0.0434 0.01944 -0.05261 0.02407 -0.06215 0.02337 C -0.0717 0.02268 -0.08351 0.02291 -0.0934 0.01273 C -0.1033 0.00254 -0.11406 -0.02246 -0.12136 -0.03727 C -0.12865 -0.05209 -0.13351 -0.06806 -0.13681 -0.07616 " pathEditMode="relative" rAng="0" ptsTypes="aaaaaaaa">
                                      <p:cBhvr>
                                        <p:cTn id="28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0" y="-2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6 4.7165E-6 C 0.00069 0.00046 0.00278 0.00046 0.00434 0.00254 C 0.0059 0.00462 0.00659 0.00694 0.00903 0.01203 C 0.01146 0.01712 0.01493 0.0273 0.01927 0.03332 C 0.02361 0.03934 0.0309 0.04767 0.03524 0.0479 C 0.03958 0.04813 0.04271 0.03957 0.04548 0.0354 C 0.04826 0.03124 0.05017 0.02661 0.05225 0.02314 C 0.05434 0.01967 0.05607 0.01689 0.05746 0.01411 C 0.05885 0.01134 0.0585 0.00879 0.06059 0.00578 C 0.06267 0.00277 0.06771 -0.00186 0.06944 -0.00394 " pathEditMode="relative" rAng="0" ptsTypes="aaaaaaaaaa">
                                      <p:cBhvr>
                                        <p:cTn id="30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22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1.48148E-6 C 0.00069 0.00231 0.00364 0.00949 0.00417 0.01458 C 0.00469 0.01967 0.00347 0.02662 0.00278 0.03102 C 0.00208 0.03542 0.00052 0.03866 -0.00017 0.04167 C -0.00087 0.04467 -0.00139 0.04676 -0.00174 0.04884 C -0.00208 0.05092 -0.00226 0.05278 -0.00261 0.0544 C -0.00295 0.05602 -0.00347 0.05694 -0.00434 0.05833 C -0.00521 0.05972 -0.00625 0.06157 -0.00729 0.06319 C -0.00833 0.06481 -0.01024 0.06736 -0.01111 0.06829 " pathEditMode="relative" rAng="0" ptsTypes="aaaaaaaaa">
                                      <p:cBhvr>
                                        <p:cTn id="3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34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225 0.00509 C -0.00365 0.02083 -0.02188 0.07407 -0.03316 0.10046 C -0.04445 0.12685 -0.05296 0.14699 -0.0658 0.16342 C -0.07865 0.17986 -0.0908 0.18588 -0.1099 0.19977 C -0.129 0.21366 -0.15643 0.23449 -0.18039 0.24676 C -0.20434 0.25903 -0.23403 0.26759 -0.25365 0.27384 C -0.27327 0.28009 -0.28369 0.28241 -0.29775 0.28495 C -0.31164 0.2875 -0.32761 0.2912 -0.33785 0.28889 C -0.34809 0.28657 -0.35053 0.28055 -0.35886 0.27176 C -0.36719 0.26296 -0.38178 0.24329 -0.38785 0.23588 " pathEditMode="relative" rAng="0" ptsTypes="aaaaaaaaaa">
                                      <p:cBhvr>
                                        <p:cTn id="34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0" y="143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-0.00209 C -0.00468 0.01574 -0.01805 0.06828 -0.03333 0.10486 C -0.04861 0.14143 -0.06354 0.18634 -0.0908 0.21666 C -0.11805 0.24699 -0.14965 0.26551 -0.19705 0.28703 C -0.24444 0.30856 -0.32934 0.33171 -0.37552 0.34606 C -0.4217 0.36041 -0.45711 0.36921 -0.4743 0.37361 C -0.49149 0.37801 -0.47812 0.37291 -0.47916 0.37268 " pathEditMode="relative" rAng="0" ptsTypes="aaaaaaa">
                                      <p:cBhvr>
                                        <p:cTn id="36" dur="2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0" y="190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208 -0.00394 C -0.00382 -0.0044 -0.00937 -0.00648 -0.01215 -0.00671 C -0.01493 -0.00695 -0.01632 -0.00371 -0.01909 -0.00486 C -0.02187 -0.00602 -0.02465 -0.0125 -0.02916 -0.01343 C -0.03368 -0.01435 -0.04114 -0.01528 -0.0467 -0.01065 C -0.05225 -0.00602 -0.06076 0.0081 -0.0625 0.01481 C -0.06423 0.02153 -0.05295 0.02592 -0.05677 0.02917 C -0.06059 0.03241 -0.0802 0.03217 -0.08524 0.03403 C -0.09027 0.03588 -0.08698 0.03819 -0.08698 0.03981 C -0.08698 0.04143 -0.08663 0.04028 -0.08489 0.04421 C -0.08316 0.04815 -0.07673 0.05879 -0.07656 0.06342 C -0.07638 0.06805 -0.08125 0.06528 -0.08385 0.07153 C -0.08645 0.07778 -0.09062 0.0956 -0.0927 0.10162 C -0.09479 0.10764 -0.09444 0.10463 -0.096 0.10787 C -0.09757 0.11111 -0.10208 0.11412 -0.10173 0.12083 C -0.10138 0.12754 -0.09531 0.14282 -0.09357 0.14861 " pathEditMode="relative" rAng="0" ptsTypes="aaaaaaaaaaaaaaaa">
                                      <p:cBhvr>
                                        <p:cTn id="52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71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100" grpId="0" animBg="1"/>
      <p:bldP spid="25" grpId="0" animBg="1"/>
      <p:bldP spid="29" grpId="0" animBg="1"/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AEF2B71-9603-476D-9A2E-BDCE06233722}"/>
              </a:ext>
            </a:extLst>
          </p:cNvPr>
          <p:cNvSpPr txBox="1">
            <a:spLocks/>
          </p:cNvSpPr>
          <p:nvPr/>
        </p:nvSpPr>
        <p:spPr>
          <a:xfrm>
            <a:off x="406493" y="1074192"/>
            <a:ext cx="8413979" cy="768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376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pt-BR" sz="2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Cooperação entre ANA e CPRM em Águas Subterrâneas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DDCDFD9-C680-436A-8853-81D7B72E3E95}"/>
              </a:ext>
            </a:extLst>
          </p:cNvPr>
          <p:cNvSpPr/>
          <p:nvPr/>
        </p:nvSpPr>
        <p:spPr>
          <a:xfrm>
            <a:off x="107504" y="1842542"/>
            <a:ext cx="8712968" cy="473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216000" algn="just" eaLnBrk="0" fontAlgn="base" hangingPunct="0">
              <a:lnSpc>
                <a:spcPts val="25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t-BR" sz="1600" dirty="0">
                <a:solidFill>
                  <a:srgbClr val="1F497D"/>
                </a:solidFill>
                <a:cs typeface="Arial" charset="0"/>
              </a:rPr>
              <a:t>De acordo com o que está previsto na Agenda de Gestão integrada de Águas Superficiais e Subterrâneas-ANA e no Programa Nacional de Águas Subterrâneas, a ANA e a CPRM vêm em conjunto, por meio de acordos de cooperação, executando estudos em aquíferos onde as águas subterrâneas são relevantes para as diversas modalidades de uso.</a:t>
            </a:r>
          </a:p>
          <a:p>
            <a:pPr marL="216000" indent="-216000" algn="just" eaLnBrk="0" fontAlgn="base" hangingPunct="0">
              <a:lnSpc>
                <a:spcPts val="25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t-BR" sz="1600" b="1" i="1" dirty="0">
                <a:solidFill>
                  <a:srgbClr val="1F497D"/>
                </a:solidFill>
                <a:cs typeface="Arial" charset="0"/>
              </a:rPr>
              <a:t>Estudos Hidrogeológicos da Região Metropolitana de São Luís – Subsídios para o Uso Sustentável dos Recursos Hídricos</a:t>
            </a:r>
            <a:r>
              <a:rPr lang="pt-BR" sz="1600" dirty="0">
                <a:solidFill>
                  <a:srgbClr val="1F497D"/>
                </a:solidFill>
                <a:cs typeface="Arial" charset="0"/>
              </a:rPr>
              <a:t>. Estes trabalhos foram iniciados em outubro de 2016, com encerramento para 05/2019.</a:t>
            </a:r>
          </a:p>
          <a:p>
            <a:pPr marL="216000" indent="-216000" algn="just" eaLnBrk="0" fontAlgn="base" hangingPunct="0">
              <a:lnSpc>
                <a:spcPts val="25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t-BR" sz="1600" b="1" i="1" dirty="0">
                <a:solidFill>
                  <a:srgbClr val="1F497D"/>
                </a:solidFill>
                <a:cs typeface="Arial" charset="0"/>
              </a:rPr>
              <a:t>Estudos Hidrogeológicos da Região Urbana e </a:t>
            </a:r>
            <a:r>
              <a:rPr lang="pt-BR" sz="1600" b="1" i="1" dirty="0" err="1">
                <a:solidFill>
                  <a:srgbClr val="1F497D"/>
                </a:solidFill>
                <a:cs typeface="Arial" charset="0"/>
              </a:rPr>
              <a:t>Periurbana</a:t>
            </a:r>
            <a:r>
              <a:rPr lang="pt-BR" sz="1600" b="1" i="1" dirty="0">
                <a:solidFill>
                  <a:srgbClr val="1F497D"/>
                </a:solidFill>
                <a:cs typeface="Arial" charset="0"/>
              </a:rPr>
              <a:t> de Manaus/AM - Subsídios para o Uso Sustentável dos Recursos Hídricos. </a:t>
            </a:r>
            <a:r>
              <a:rPr lang="pt-BR" sz="1600" dirty="0">
                <a:solidFill>
                  <a:srgbClr val="1F497D"/>
                </a:solidFill>
                <a:cs typeface="Arial" charset="0"/>
              </a:rPr>
              <a:t>Início em julho de 2017, finalização em 05/2019.</a:t>
            </a:r>
          </a:p>
          <a:p>
            <a:pPr marL="216000" indent="-216000" algn="just" eaLnBrk="0" fontAlgn="base" hangingPunct="0">
              <a:lnSpc>
                <a:spcPts val="25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pt-BR" sz="1600" b="1" i="1" dirty="0">
                <a:solidFill>
                  <a:srgbClr val="1C3782"/>
                </a:solidFill>
              </a:rPr>
              <a:t>Estudos para a implementação da gestão integrada de águas superficiais e subterrâneas na bacia hidrográfica do São Francisco: </a:t>
            </a:r>
            <a:r>
              <a:rPr lang="pt-BR" sz="1600" b="1" i="1" dirty="0" err="1">
                <a:solidFill>
                  <a:srgbClr val="1C3782"/>
                </a:solidFill>
              </a:rPr>
              <a:t>sub-bacias</a:t>
            </a:r>
            <a:r>
              <a:rPr lang="pt-BR" sz="1600" b="1" i="1" dirty="0">
                <a:solidFill>
                  <a:srgbClr val="1C3782"/>
                </a:solidFill>
              </a:rPr>
              <a:t> dos rios Verde Grande e Carinhanha – </a:t>
            </a:r>
            <a:r>
              <a:rPr lang="pt-BR" sz="1600" dirty="0">
                <a:solidFill>
                  <a:srgbClr val="1C3782"/>
                </a:solidFill>
              </a:rPr>
              <a:t>Início em agosto de 2018, prazo de 36 meses.</a:t>
            </a:r>
            <a:endParaRPr lang="pt-BR" sz="1600" i="1" dirty="0">
              <a:solidFill>
                <a:srgbClr val="1C3782"/>
              </a:solidFill>
            </a:endParaRPr>
          </a:p>
          <a:p>
            <a:pPr marL="216000" indent="-216000" algn="just" eaLnBrk="0" fontAlgn="base" hangingPunct="0">
              <a:lnSpc>
                <a:spcPts val="2500"/>
              </a:lnSpc>
              <a:spcBef>
                <a:spcPct val="20000"/>
              </a:spcBef>
              <a:spcAft>
                <a:spcPts val="600"/>
              </a:spcAft>
              <a:buClr>
                <a:srgbClr val="1F497D"/>
              </a:buClr>
              <a:buSzPct val="95000"/>
              <a:buFont typeface="Wingdings" panose="05000000000000000000" pitchFamily="2" charset="2"/>
              <a:buChar char="Ø"/>
              <a:defRPr/>
            </a:pPr>
            <a:endParaRPr lang="pt-BR" sz="1600" dirty="0">
              <a:solidFill>
                <a:srgbClr val="1F497D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26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20769" y="5550220"/>
            <a:ext cx="8564643" cy="49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6938" indent="-360363">
              <a:spcAft>
                <a:spcPts val="1200"/>
              </a:spcAft>
              <a:buFont typeface="Calibri" panose="020F0502020204030204" pitchFamily="34" charset="0"/>
              <a:buChar char="–"/>
              <a:tabLst>
                <a:tab pos="896938" algn="l"/>
              </a:tabLst>
            </a:pPr>
            <a:endParaRPr lang="pt-BR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05202" y="1313761"/>
            <a:ext cx="825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3000" b="1" dirty="0">
                <a:solidFill>
                  <a:srgbClr val="00376C"/>
                </a:solidFill>
                <a:ea typeface="+mj-ea"/>
                <a:cs typeface="+mj-cs"/>
              </a:rPr>
              <a:t>Justificativas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63C3E82-5725-485A-8AC2-7E7FC25F448E}"/>
              </a:ext>
            </a:extLst>
          </p:cNvPr>
          <p:cNvGraphicFramePr/>
          <p:nvPr>
            <p:extLst/>
          </p:nvPr>
        </p:nvGraphicFramePr>
        <p:xfrm>
          <a:off x="1524000" y="2078487"/>
          <a:ext cx="1995577" cy="3971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D92AD8B8-B642-4ECD-8967-256EBC40D062}"/>
              </a:ext>
            </a:extLst>
          </p:cNvPr>
          <p:cNvSpPr/>
          <p:nvPr/>
        </p:nvSpPr>
        <p:spPr>
          <a:xfrm>
            <a:off x="4035569" y="1476891"/>
            <a:ext cx="4572000" cy="10020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t-BR" sz="1600" dirty="0">
                <a:ea typeface="Times New Roman" panose="02020603050405020304" pitchFamily="18" charset="0"/>
                <a:cs typeface="Calibri" panose="020F0502020204030204" pitchFamily="34" charset="0"/>
              </a:rPr>
              <a:t>Resolução CNRH N° 181/2016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pt-BR" sz="1600" i="1" dirty="0"/>
              <a:t>Aprova as Prioridades, Ações e Metas do Plano Nacional de Recursos Hídricos para 2016-2020.</a:t>
            </a:r>
            <a:endParaRPr lang="pt-BR" sz="16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DB899C4-D32F-49F8-B419-2F6D4F638B52}"/>
              </a:ext>
            </a:extLst>
          </p:cNvPr>
          <p:cNvSpPr/>
          <p:nvPr/>
        </p:nvSpPr>
        <p:spPr>
          <a:xfrm>
            <a:off x="3816494" y="336274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dirty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Implantar projeto piloto de gestão integrada de águas superficiais e subterrâneas</a:t>
            </a:r>
          </a:p>
        </p:txBody>
      </p:sp>
    </p:spTree>
    <p:extLst>
      <p:ext uri="{BB962C8B-B14F-4D97-AF65-F5344CB8AC3E}">
        <p14:creationId xmlns:p14="http://schemas.microsoft.com/office/powerpoint/2010/main" val="16174775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F6A1035-3617-4EF7-924A-D45F0BA04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888" y="137686"/>
            <a:ext cx="2660763" cy="375850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obliqueTopLeft"/>
            <a:lightRig rig="threePt" dir="t"/>
          </a:scene3d>
          <a:sp3d>
            <a:bevelT w="114300" prst="hardEdge"/>
          </a:sp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78F8573-9143-4CDC-B374-DFB4B6926B4C}"/>
              </a:ext>
            </a:extLst>
          </p:cNvPr>
          <p:cNvSpPr txBox="1"/>
          <p:nvPr/>
        </p:nvSpPr>
        <p:spPr>
          <a:xfrm>
            <a:off x="407723" y="3573029"/>
            <a:ext cx="284298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DIRETRIZES, INTERVENÇÕES E INVESTIMENTOS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A823F59-A8C4-4B36-9B83-0353C38D114B}"/>
              </a:ext>
            </a:extLst>
          </p:cNvPr>
          <p:cNvSpPr txBox="1"/>
          <p:nvPr/>
        </p:nvSpPr>
        <p:spPr>
          <a:xfrm>
            <a:off x="340103" y="4773358"/>
            <a:ext cx="30289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COMPONENTE 4 – Gestão de Águas Subterrâneas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9837715-E707-413B-8430-3CFCD619D3E0}"/>
              </a:ext>
            </a:extLst>
          </p:cNvPr>
          <p:cNvSpPr txBox="1"/>
          <p:nvPr/>
        </p:nvSpPr>
        <p:spPr>
          <a:xfrm>
            <a:off x="407723" y="5511930"/>
            <a:ext cx="3127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Foco no Domínio </a:t>
            </a:r>
            <a:r>
              <a:rPr lang="pt-BR" dirty="0" err="1"/>
              <a:t>cárstico</a:t>
            </a:r>
            <a:r>
              <a:rPr lang="pt-BR" dirty="0"/>
              <a:t>-fissurado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DB29F35-1ED7-4C95-9804-12B781B44499}"/>
              </a:ext>
            </a:extLst>
          </p:cNvPr>
          <p:cNvSpPr txBox="1"/>
          <p:nvPr/>
        </p:nvSpPr>
        <p:spPr>
          <a:xfrm>
            <a:off x="407723" y="2593533"/>
            <a:ext cx="155971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DIAGNÓSTICO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C11291-E3B0-4150-A9BC-A95B3E0040C3}"/>
              </a:ext>
            </a:extLst>
          </p:cNvPr>
          <p:cNvSpPr txBox="1"/>
          <p:nvPr/>
        </p:nvSpPr>
        <p:spPr>
          <a:xfrm>
            <a:off x="2424637" y="2049581"/>
            <a:ext cx="2363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Grande utilização de águas subterrâneas e dados insuficientes para conclusões sobre sua sustentabilidade</a:t>
            </a: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C860B0C2-01AD-4FDD-A09A-2295B41B7F05}"/>
              </a:ext>
            </a:extLst>
          </p:cNvPr>
          <p:cNvSpPr/>
          <p:nvPr/>
        </p:nvSpPr>
        <p:spPr>
          <a:xfrm>
            <a:off x="1065963" y="3083281"/>
            <a:ext cx="274383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6B9C1C7-8125-419E-9B7B-E9048898AD82}"/>
              </a:ext>
            </a:extLst>
          </p:cNvPr>
          <p:cNvSpPr txBox="1"/>
          <p:nvPr/>
        </p:nvSpPr>
        <p:spPr>
          <a:xfrm>
            <a:off x="3768627" y="4057754"/>
            <a:ext cx="431257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1º Subprograma – Estudo e Implantação de rede de monitoramento Regional (a partir de poços existentes)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6C09C74-B176-4595-965E-17A6712F331F}"/>
              </a:ext>
            </a:extLst>
          </p:cNvPr>
          <p:cNvSpPr txBox="1"/>
          <p:nvPr/>
        </p:nvSpPr>
        <p:spPr>
          <a:xfrm>
            <a:off x="3766240" y="5217017"/>
            <a:ext cx="431257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2º Subprograma – Área Piloto no domínio </a:t>
            </a:r>
            <a:r>
              <a:rPr lang="pt-BR" dirty="0" err="1"/>
              <a:t>cárstico</a:t>
            </a:r>
            <a:r>
              <a:rPr lang="pt-BR" dirty="0"/>
              <a:t>-fissurado – Estudos de detalhe e implantação de rede de monitoramento (poços existentes e perfuração de poços)</a:t>
            </a:r>
          </a:p>
        </p:txBody>
      </p:sp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19E4F823-92EF-4B76-99F3-E74B51B88BA2}"/>
              </a:ext>
            </a:extLst>
          </p:cNvPr>
          <p:cNvSpPr/>
          <p:nvPr/>
        </p:nvSpPr>
        <p:spPr>
          <a:xfrm>
            <a:off x="1065963" y="4314200"/>
            <a:ext cx="274383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have Esquerda 20">
            <a:extLst>
              <a:ext uri="{FF2B5EF4-FFF2-40B4-BE49-F238E27FC236}">
                <a16:creationId xmlns:a16="http://schemas.microsoft.com/office/drawing/2014/main" id="{8A2F5FE9-6A22-49E0-82F5-3C70577E196A}"/>
              </a:ext>
            </a:extLst>
          </p:cNvPr>
          <p:cNvSpPr/>
          <p:nvPr/>
        </p:nvSpPr>
        <p:spPr>
          <a:xfrm>
            <a:off x="3494244" y="3909428"/>
            <a:ext cx="274383" cy="2615179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Chave Esquerda 21">
            <a:extLst>
              <a:ext uri="{FF2B5EF4-FFF2-40B4-BE49-F238E27FC236}">
                <a16:creationId xmlns:a16="http://schemas.microsoft.com/office/drawing/2014/main" id="{FE6DF032-02C2-48F3-966C-AB204850F719}"/>
              </a:ext>
            </a:extLst>
          </p:cNvPr>
          <p:cNvSpPr/>
          <p:nvPr/>
        </p:nvSpPr>
        <p:spPr>
          <a:xfrm>
            <a:off x="2036730" y="2049582"/>
            <a:ext cx="526132" cy="138444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5B78F3E-C094-41A0-A217-AC05C74B96B9}"/>
              </a:ext>
            </a:extLst>
          </p:cNvPr>
          <p:cNvSpPr txBox="1"/>
          <p:nvPr/>
        </p:nvSpPr>
        <p:spPr>
          <a:xfrm>
            <a:off x="-130588" y="988213"/>
            <a:ext cx="5776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1D07BF"/>
                </a:solidFill>
              </a:rPr>
              <a:t>JUSTIFICATIVA: PLANO DE RECURSOS HÍDRICOS</a:t>
            </a:r>
          </a:p>
        </p:txBody>
      </p:sp>
    </p:spTree>
    <p:extLst>
      <p:ext uri="{BB962C8B-B14F-4D97-AF65-F5344CB8AC3E}">
        <p14:creationId xmlns:p14="http://schemas.microsoft.com/office/powerpoint/2010/main" val="200812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D1FDEE0C2152940AFE127D8A2A81A96" ma:contentTypeVersion="2" ma:contentTypeDescription="Crie um novo documento." ma:contentTypeScope="" ma:versionID="30f26046cef3f5b1fd6572adb2ae977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8e6fd6f47448b68a384384198ada7f2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Agendamento de Data de Início" ma:internalName="PublishingStartDate">
      <xsd:simpleType>
        <xsd:restriction base="dms:Unknown"/>
      </xsd:simpleType>
    </xsd:element>
    <xsd:element name="PublishingExpirationDate" ma:index="9" nillable="true" ma:displayName="Agendamento de Data de Término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013043-C1B1-410B-BD3E-3714FC9218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A42214-85E0-494D-A154-CD0BC882B5AB}">
  <ds:schemaRefs>
    <ds:schemaRef ds:uri="http://purl.org/dc/elements/1.1/"/>
    <ds:schemaRef ds:uri="http://schemas.microsoft.com/sharepoint/v3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7DE4D07-D2F2-445D-AB51-5CF64C7D97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976</Words>
  <Application>Microsoft Macintosh PowerPoint</Application>
  <PresentationFormat>Apresentação na tela (4:3)</PresentationFormat>
  <Paragraphs>120</Paragraphs>
  <Slides>19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8" baseType="lpstr">
      <vt:lpstr>Abadi</vt:lpstr>
      <vt:lpstr>Arial</vt:lpstr>
      <vt:lpstr>Calibri</vt:lpstr>
      <vt:lpstr>Calibri Light</vt:lpstr>
      <vt:lpstr>Century Gothic</vt:lpstr>
      <vt:lpstr>Times New Roman</vt:lpstr>
      <vt:lpstr>Trebuchet MS</vt:lpstr>
      <vt:lpstr>Wingdings</vt:lpstr>
      <vt:lpstr>Tema do Office</vt:lpstr>
      <vt:lpstr>Apresentação do PowerPoint</vt:lpstr>
      <vt:lpstr>Ações da ANA em águas subterrâneas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IMPLEMENTAÇÃO: TED 7/2018/ANA-CPRM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Atividades a serem desenvolvidas  -CPRM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Letícia Lemos de Moraes</dc:creator>
  <cp:lastModifiedBy>Microsoft Office User</cp:lastModifiedBy>
  <cp:revision>145</cp:revision>
  <dcterms:created xsi:type="dcterms:W3CDTF">2018-10-24T18:46:34Z</dcterms:created>
  <dcterms:modified xsi:type="dcterms:W3CDTF">2018-12-06T16:11:33Z</dcterms:modified>
</cp:coreProperties>
</file>